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8"/>
  </p:notesMasterIdLst>
  <p:sldIdLst>
    <p:sldId id="276" r:id="rId3"/>
    <p:sldId id="306" r:id="rId4"/>
    <p:sldId id="307" r:id="rId5"/>
    <p:sldId id="308" r:id="rId6"/>
    <p:sldId id="309" r:id="rId7"/>
    <p:sldId id="330" r:id="rId8"/>
    <p:sldId id="311" r:id="rId9"/>
    <p:sldId id="331" r:id="rId10"/>
    <p:sldId id="313" r:id="rId11"/>
    <p:sldId id="314" r:id="rId12"/>
    <p:sldId id="315" r:id="rId13"/>
    <p:sldId id="316" r:id="rId14"/>
    <p:sldId id="317" r:id="rId15"/>
    <p:sldId id="318" r:id="rId16"/>
    <p:sldId id="319" r:id="rId17"/>
    <p:sldId id="320" r:id="rId18"/>
    <p:sldId id="321" r:id="rId19"/>
    <p:sldId id="322" r:id="rId20"/>
    <p:sldId id="323" r:id="rId21"/>
    <p:sldId id="326" r:id="rId22"/>
    <p:sldId id="324" r:id="rId23"/>
    <p:sldId id="327" r:id="rId24"/>
    <p:sldId id="325" r:id="rId25"/>
    <p:sldId id="333" r:id="rId26"/>
    <p:sldId id="25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61E10-2F10-B371-6BC7-53EB4932785D}" v="1" dt="2025-04-27T17:38:09.347"/>
    <p1510:client id="{1C301FCD-81D9-313B-7F59-FDCCCD1814DC}" v="5" dt="2025-04-27T02:39:59.156"/>
    <p1510:client id="{528DC36C-A858-A765-5BBD-D19BA290B785}" v="39" dt="2025-04-27T19:24:28.211"/>
    <p1510:client id="{60DB33FC-B015-EA94-143C-3FFF6115EC2C}" v="1" dt="2025-04-28T01:25:17.143"/>
    <p1510:client id="{6536EA27-E6CA-C544-A862-BCA5B3768090}" v="56" dt="2025-04-28T01:30:25.857"/>
    <p1510:client id="{7ECD3922-8CEE-26FB-139C-36B6AA4231B7}" v="696" dt="2025-04-27T20:04:09.819"/>
    <p1510:client id="{94677F23-5173-AF38-9ACA-0F2D1B203F2A}" v="32" dt="2025-04-28T01:30:45.256"/>
    <p1510:client id="{9BBB09A1-91F3-6D1F-D8DE-AC6835AE124B}" v="11" dt="2025-04-27T03:03:27.576"/>
    <p1510:client id="{E30C01E4-8182-1B64-B939-79A8A170D2E5}" v="15" dt="2025-04-27T16:48:40.951"/>
    <p1510:client id="{E5406C53-F78B-7EB6-5F32-ACAA4132B2B4}" v="185" dt="2025-04-27T20:29:18.571"/>
    <p1510:client id="{E58CAC7D-F3A6-AAD4-7EE0-F1957623749F}" v="2" dt="2025-04-27T14:28:18.853"/>
    <p1510:client id="{F29BCEC4-E9A1-18F4-35C8-D99A7586E79B}" v="7" dt="2025-04-27T16:58:53.982"/>
    <p1510:client id="{F4F51A96-1F1C-D13C-99BE-9F39A797A76F}" v="133" dt="2025-04-27T21:38:18.3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rangi Prabhakar Patil" userId="S::spatil51@stevens.edu::971abc3a-e269-42bd-a056-d0d7d1d023ca" providerId="AD" clId="Web-{AD435F23-92EF-D39F-3729-A9A58D926F1A}"/>
    <pc:docChg chg="modSld">
      <pc:chgData name="Swarangi Prabhakar Patil" userId="S::spatil51@stevens.edu::971abc3a-e269-42bd-a056-d0d7d1d023ca" providerId="AD" clId="Web-{AD435F23-92EF-D39F-3729-A9A58D926F1A}" dt="2025-04-23T16:19:16.509" v="31" actId="20577"/>
      <pc:docMkLst>
        <pc:docMk/>
      </pc:docMkLst>
      <pc:sldChg chg="modSp">
        <pc:chgData name="Swarangi Prabhakar Patil" userId="S::spatil51@stevens.edu::971abc3a-e269-42bd-a056-d0d7d1d023ca" providerId="AD" clId="Web-{AD435F23-92EF-D39F-3729-A9A58D926F1A}" dt="2025-04-23T16:19:16.509" v="31" actId="20577"/>
        <pc:sldMkLst>
          <pc:docMk/>
          <pc:sldMk cId="912756519" sldId="276"/>
        </pc:sldMkLst>
        <pc:spChg chg="mod">
          <ac:chgData name="Swarangi Prabhakar Patil" userId="S::spatil51@stevens.edu::971abc3a-e269-42bd-a056-d0d7d1d023ca" providerId="AD" clId="Web-{AD435F23-92EF-D39F-3729-A9A58D926F1A}" dt="2025-04-23T16:19:16.509" v="31" actId="20577"/>
          <ac:spMkLst>
            <pc:docMk/>
            <pc:sldMk cId="912756519" sldId="276"/>
            <ac:spMk id="2" creationId="{00000000-0000-0000-0000-000000000000}"/>
          </ac:spMkLst>
        </pc:spChg>
        <pc:spChg chg="mod">
          <ac:chgData name="Swarangi Prabhakar Patil" userId="S::spatil51@stevens.edu::971abc3a-e269-42bd-a056-d0d7d1d023ca" providerId="AD" clId="Web-{AD435F23-92EF-D39F-3729-A9A58D926F1A}" dt="2025-04-23T16:19:15.448" v="30" actId="20577"/>
          <ac:spMkLst>
            <pc:docMk/>
            <pc:sldMk cId="912756519" sldId="276"/>
            <ac:spMk id="4" creationId="{00000000-0000-0000-0000-000000000000}"/>
          </ac:spMkLst>
        </pc:spChg>
      </pc:sldChg>
    </pc:docChg>
  </pc:docChgLst>
  <pc:docChgLst>
    <pc:chgData name="Snehal Ashok Dhatrak" userId="S::sdhatrak@stevens.edu::ef9f61f7-76c8-46e8-937d-a9faf6bafc12" providerId="AD" clId="Web-{F973C7DB-F22B-899F-876A-675433409BFD}"/>
    <pc:docChg chg="addSld modSld sldOrd">
      <pc:chgData name="Snehal Ashok Dhatrak" userId="S::sdhatrak@stevens.edu::ef9f61f7-76c8-46e8-937d-a9faf6bafc12" providerId="AD" clId="Web-{F973C7DB-F22B-899F-876A-675433409BFD}" dt="2025-04-25T21:40:31.589" v="66" actId="14100"/>
      <pc:docMkLst>
        <pc:docMk/>
      </pc:docMkLst>
      <pc:sldChg chg="addSp delSp modSp ord">
        <pc:chgData name="Snehal Ashok Dhatrak" userId="S::sdhatrak@stevens.edu::ef9f61f7-76c8-46e8-937d-a9faf6bafc12" providerId="AD" clId="Web-{F973C7DB-F22B-899F-876A-675433409BFD}" dt="2025-04-24T19:34:04.205" v="38"/>
        <pc:sldMkLst>
          <pc:docMk/>
          <pc:sldMk cId="3674914502" sldId="311"/>
        </pc:sldMkLst>
        <pc:picChg chg="add mod">
          <ac:chgData name="Snehal Ashok Dhatrak" userId="S::sdhatrak@stevens.edu::ef9f61f7-76c8-46e8-937d-a9faf6bafc12" providerId="AD" clId="Web-{F973C7DB-F22B-899F-876A-675433409BFD}" dt="2025-04-23T17:07:05.166" v="21" actId="14100"/>
          <ac:picMkLst>
            <pc:docMk/>
            <pc:sldMk cId="3674914502" sldId="311"/>
            <ac:picMk id="2" creationId="{9F9586CC-E3FC-E348-E066-1C7B251713E1}"/>
          </ac:picMkLst>
        </pc:picChg>
      </pc:sldChg>
      <pc:sldChg chg="addSp delSp modSp">
        <pc:chgData name="Snehal Ashok Dhatrak" userId="S::sdhatrak@stevens.edu::ef9f61f7-76c8-46e8-937d-a9faf6bafc12" providerId="AD" clId="Web-{F973C7DB-F22B-899F-876A-675433409BFD}" dt="2025-04-25T21:40:31.589" v="66" actId="14100"/>
        <pc:sldMkLst>
          <pc:docMk/>
          <pc:sldMk cId="224021355" sldId="314"/>
        </pc:sldMkLst>
        <pc:spChg chg="mod">
          <ac:chgData name="Snehal Ashok Dhatrak" userId="S::sdhatrak@stevens.edu::ef9f61f7-76c8-46e8-937d-a9faf6bafc12" providerId="AD" clId="Web-{F973C7DB-F22B-899F-876A-675433409BFD}" dt="2025-04-25T21:37:40.552" v="50" actId="14100"/>
          <ac:spMkLst>
            <pc:docMk/>
            <pc:sldMk cId="224021355" sldId="314"/>
            <ac:spMk id="2" creationId="{7264C87F-3F9B-B154-33F8-201B3C210393}"/>
          </ac:spMkLst>
        </pc:spChg>
        <pc:spChg chg="mod">
          <ac:chgData name="Snehal Ashok Dhatrak" userId="S::sdhatrak@stevens.edu::ef9f61f7-76c8-46e8-937d-a9faf6bafc12" providerId="AD" clId="Web-{F973C7DB-F22B-899F-876A-675433409BFD}" dt="2025-04-25T21:37:35.520" v="49" actId="20577"/>
          <ac:spMkLst>
            <pc:docMk/>
            <pc:sldMk cId="224021355" sldId="314"/>
            <ac:spMk id="4" creationId="{876932B9-6F30-1D59-5F2D-1A63513FFABA}"/>
          </ac:spMkLst>
        </pc:spChg>
      </pc:sldChg>
      <pc:sldChg chg="addSp delSp modSp add replId">
        <pc:chgData name="Snehal Ashok Dhatrak" userId="S::sdhatrak@stevens.edu::ef9f61f7-76c8-46e8-937d-a9faf6bafc12" providerId="AD" clId="Web-{F973C7DB-F22B-899F-876A-675433409BFD}" dt="2025-04-23T17:17:35.902" v="37" actId="14100"/>
        <pc:sldMkLst>
          <pc:docMk/>
          <pc:sldMk cId="3083010365" sldId="329"/>
        </pc:sldMkLst>
      </pc:sldChg>
    </pc:docChg>
  </pc:docChgLst>
  <pc:docChgLst>
    <pc:chgData name="Snehal Ashok Dhatrak" userId="S::sdhatrak@stevens.edu::ef9f61f7-76c8-46e8-937d-a9faf6bafc12" providerId="AD" clId="Web-{8580CF7A-6E39-7870-F085-862ADB431E12}"/>
    <pc:docChg chg="modSld">
      <pc:chgData name="Snehal Ashok Dhatrak" userId="S::sdhatrak@stevens.edu::ef9f61f7-76c8-46e8-937d-a9faf6bafc12" providerId="AD" clId="Web-{8580CF7A-6E39-7870-F085-862ADB431E12}" dt="2025-04-21T20:48:15.825" v="115"/>
      <pc:docMkLst>
        <pc:docMk/>
      </pc:docMkLst>
      <pc:sldChg chg="modSp">
        <pc:chgData name="Snehal Ashok Dhatrak" userId="S::sdhatrak@stevens.edu::ef9f61f7-76c8-46e8-937d-a9faf6bafc12" providerId="AD" clId="Web-{8580CF7A-6E39-7870-F085-862ADB431E12}" dt="2025-04-21T19:44:15.485" v="34" actId="20577"/>
        <pc:sldMkLst>
          <pc:docMk/>
          <pc:sldMk cId="109857222" sldId="256"/>
        </pc:sldMkLst>
      </pc:sldChg>
      <pc:sldChg chg="modSp">
        <pc:chgData name="Snehal Ashok Dhatrak" userId="S::sdhatrak@stevens.edu::ef9f61f7-76c8-46e8-937d-a9faf6bafc12" providerId="AD" clId="Web-{8580CF7A-6E39-7870-F085-862ADB431E12}" dt="2025-04-21T19:52:12.997" v="67" actId="14100"/>
        <pc:sldMkLst>
          <pc:docMk/>
          <pc:sldMk cId="2063044031" sldId="257"/>
        </pc:sldMkLst>
      </pc:sldChg>
      <pc:sldChg chg="modSp">
        <pc:chgData name="Snehal Ashok Dhatrak" userId="S::sdhatrak@stevens.edu::ef9f61f7-76c8-46e8-937d-a9faf6bafc12" providerId="AD" clId="Web-{8580CF7A-6E39-7870-F085-862ADB431E12}" dt="2025-04-21T20:34:56.986" v="111" actId="20577"/>
        <pc:sldMkLst>
          <pc:docMk/>
          <pc:sldMk cId="824650266" sldId="258"/>
        </pc:sldMkLst>
      </pc:sldChg>
      <pc:sldChg chg="addSp delSp modSp">
        <pc:chgData name="Snehal Ashok Dhatrak" userId="S::sdhatrak@stevens.edu::ef9f61f7-76c8-46e8-937d-a9faf6bafc12" providerId="AD" clId="Web-{8580CF7A-6E39-7870-F085-862ADB431E12}" dt="2025-04-21T20:48:15.825" v="115"/>
        <pc:sldMkLst>
          <pc:docMk/>
          <pc:sldMk cId="2290490397" sldId="259"/>
        </pc:sldMkLst>
      </pc:sldChg>
    </pc:docChg>
  </pc:docChgLst>
  <pc:docChgLst>
    <pc:chgData name="Snehal Ashok Dhatrak" userId="S::sdhatrak@stevens.edu::ef9f61f7-76c8-46e8-937d-a9faf6bafc12" providerId="AD" clId="Web-{E5406C53-F78B-7EB6-5F32-ACAA4132B2B4}"/>
    <pc:docChg chg="addSld delSld modSld">
      <pc:chgData name="Snehal Ashok Dhatrak" userId="S::sdhatrak@stevens.edu::ef9f61f7-76c8-46e8-937d-a9faf6bafc12" providerId="AD" clId="Web-{E5406C53-F78B-7EB6-5F32-ACAA4132B2B4}" dt="2025-04-27T20:29:18.571" v="181" actId="14100"/>
      <pc:docMkLst>
        <pc:docMk/>
      </pc:docMkLst>
      <pc:sldChg chg="modSp">
        <pc:chgData name="Snehal Ashok Dhatrak" userId="S::sdhatrak@stevens.edu::ef9f61f7-76c8-46e8-937d-a9faf6bafc12" providerId="AD" clId="Web-{E5406C53-F78B-7EB6-5F32-ACAA4132B2B4}" dt="2025-04-27T20:20:47.406" v="110" actId="1076"/>
        <pc:sldMkLst>
          <pc:docMk/>
          <pc:sldMk cId="3155228198" sldId="317"/>
        </pc:sldMkLst>
        <pc:spChg chg="mod">
          <ac:chgData name="Snehal Ashok Dhatrak" userId="S::sdhatrak@stevens.edu::ef9f61f7-76c8-46e8-937d-a9faf6bafc12" providerId="AD" clId="Web-{E5406C53-F78B-7EB6-5F32-ACAA4132B2B4}" dt="2025-04-27T20:19:26.713" v="106" actId="14100"/>
          <ac:spMkLst>
            <pc:docMk/>
            <pc:sldMk cId="3155228198" sldId="317"/>
            <ac:spMk id="2" creationId="{6B8EC8BF-EA5E-BF0D-4738-3E74157751AB}"/>
          </ac:spMkLst>
        </pc:spChg>
        <pc:picChg chg="mod">
          <ac:chgData name="Snehal Ashok Dhatrak" userId="S::sdhatrak@stevens.edu::ef9f61f7-76c8-46e8-937d-a9faf6bafc12" providerId="AD" clId="Web-{E5406C53-F78B-7EB6-5F32-ACAA4132B2B4}" dt="2025-04-27T20:20:47.406" v="110" actId="1076"/>
          <ac:picMkLst>
            <pc:docMk/>
            <pc:sldMk cId="3155228198" sldId="317"/>
            <ac:picMk id="5" creationId="{8E9E1114-F3BC-1433-6ABB-641E0993CA58}"/>
          </ac:picMkLst>
        </pc:picChg>
      </pc:sldChg>
      <pc:sldChg chg="addSp delSp modSp">
        <pc:chgData name="Snehal Ashok Dhatrak" userId="S::sdhatrak@stevens.edu::ef9f61f7-76c8-46e8-937d-a9faf6bafc12" providerId="AD" clId="Web-{E5406C53-F78B-7EB6-5F32-ACAA4132B2B4}" dt="2025-04-27T20:29:18.571" v="181" actId="14100"/>
        <pc:sldMkLst>
          <pc:docMk/>
          <pc:sldMk cId="3946835824" sldId="319"/>
        </pc:sldMkLst>
        <pc:spChg chg="del">
          <ac:chgData name="Snehal Ashok Dhatrak" userId="S::sdhatrak@stevens.edu::ef9f61f7-76c8-46e8-937d-a9faf6bafc12" providerId="AD" clId="Web-{E5406C53-F78B-7EB6-5F32-ACAA4132B2B4}" dt="2025-04-27T20:12:52.687" v="63"/>
          <ac:spMkLst>
            <pc:docMk/>
            <pc:sldMk cId="3946835824" sldId="319"/>
            <ac:spMk id="2" creationId="{67ECADB6-5F46-DE92-AF16-F30C7BA8CEC3}"/>
          </ac:spMkLst>
        </pc:spChg>
        <pc:spChg chg="mod">
          <ac:chgData name="Snehal Ashok Dhatrak" userId="S::sdhatrak@stevens.edu::ef9f61f7-76c8-46e8-937d-a9faf6bafc12" providerId="AD" clId="Web-{E5406C53-F78B-7EB6-5F32-ACAA4132B2B4}" dt="2025-04-27T20:26:42.858" v="146" actId="1076"/>
          <ac:spMkLst>
            <pc:docMk/>
            <pc:sldMk cId="3946835824" sldId="319"/>
            <ac:spMk id="4" creationId="{609B17A5-428A-7D39-EB31-FBC377111A65}"/>
          </ac:spMkLst>
        </pc:spChg>
        <pc:spChg chg="mod">
          <ac:chgData name="Snehal Ashok Dhatrak" userId="S::sdhatrak@stevens.edu::ef9f61f7-76c8-46e8-937d-a9faf6bafc12" providerId="AD" clId="Web-{E5406C53-F78B-7EB6-5F32-ACAA4132B2B4}" dt="2025-04-27T20:09:29.296" v="41" actId="1076"/>
          <ac:spMkLst>
            <pc:docMk/>
            <pc:sldMk cId="3946835824" sldId="319"/>
            <ac:spMk id="52" creationId="{F53F8B35-BEAF-27CB-299D-620B86E58C94}"/>
          </ac:spMkLst>
        </pc:spChg>
        <pc:spChg chg="add mod">
          <ac:chgData name="Snehal Ashok Dhatrak" userId="S::sdhatrak@stevens.edu::ef9f61f7-76c8-46e8-937d-a9faf6bafc12" providerId="AD" clId="Web-{E5406C53-F78B-7EB6-5F32-ACAA4132B2B4}" dt="2025-04-27T20:27:12.969" v="149" actId="14100"/>
          <ac:spMkLst>
            <pc:docMk/>
            <pc:sldMk cId="3946835824" sldId="319"/>
            <ac:spMk id="82" creationId="{EB0A823B-5B8A-029D-99E8-809E41ACAB41}"/>
          </ac:spMkLst>
        </pc:spChg>
        <pc:spChg chg="add mod">
          <ac:chgData name="Snehal Ashok Dhatrak" userId="S::sdhatrak@stevens.edu::ef9f61f7-76c8-46e8-937d-a9faf6bafc12" providerId="AD" clId="Web-{E5406C53-F78B-7EB6-5F32-ACAA4132B2B4}" dt="2025-04-27T20:27:06.437" v="148" actId="1076"/>
          <ac:spMkLst>
            <pc:docMk/>
            <pc:sldMk cId="3946835824" sldId="319"/>
            <ac:spMk id="94" creationId="{A7246EAF-0356-7A89-3EE8-441636E13C80}"/>
          </ac:spMkLst>
        </pc:spChg>
        <pc:spChg chg="add mod">
          <ac:chgData name="Snehal Ashok Dhatrak" userId="S::sdhatrak@stevens.edu::ef9f61f7-76c8-46e8-937d-a9faf6bafc12" providerId="AD" clId="Web-{E5406C53-F78B-7EB6-5F32-ACAA4132B2B4}" dt="2025-04-27T20:27:58.534" v="170" actId="1076"/>
          <ac:spMkLst>
            <pc:docMk/>
            <pc:sldMk cId="3946835824" sldId="319"/>
            <ac:spMk id="95" creationId="{29CF5E5C-2DD2-5A8C-1C6F-52A929576DA4}"/>
          </ac:spMkLst>
        </pc:spChg>
        <pc:cxnChg chg="add mod">
          <ac:chgData name="Snehal Ashok Dhatrak" userId="S::sdhatrak@stevens.edu::ef9f61f7-76c8-46e8-937d-a9faf6bafc12" providerId="AD" clId="Web-{E5406C53-F78B-7EB6-5F32-ACAA4132B2B4}" dt="2025-04-27T20:05:06.248" v="2" actId="14100"/>
          <ac:cxnSpMkLst>
            <pc:docMk/>
            <pc:sldMk cId="3946835824" sldId="319"/>
            <ac:cxnSpMk id="5" creationId="{73B4DC2F-7E74-F58A-CD0F-7726D43519EB}"/>
          </ac:cxnSpMkLst>
        </pc:cxnChg>
        <pc:cxnChg chg="add mod">
          <ac:chgData name="Snehal Ashok Dhatrak" userId="S::sdhatrak@stevens.edu::ef9f61f7-76c8-46e8-937d-a9faf6bafc12" providerId="AD" clId="Web-{E5406C53-F78B-7EB6-5F32-ACAA4132B2B4}" dt="2025-04-27T20:05:16.264" v="5" actId="14100"/>
          <ac:cxnSpMkLst>
            <pc:docMk/>
            <pc:sldMk cId="3946835824" sldId="319"/>
            <ac:cxnSpMk id="21" creationId="{7EA983FF-D248-3911-ADF1-FC9590FD9C66}"/>
          </ac:cxnSpMkLst>
        </pc:cxnChg>
        <pc:cxnChg chg="add mod">
          <ac:chgData name="Snehal Ashok Dhatrak" userId="S::sdhatrak@stevens.edu::ef9f61f7-76c8-46e8-937d-a9faf6bafc12" providerId="AD" clId="Web-{E5406C53-F78B-7EB6-5F32-ACAA4132B2B4}" dt="2025-04-27T20:05:50.798" v="10" actId="14100"/>
          <ac:cxnSpMkLst>
            <pc:docMk/>
            <pc:sldMk cId="3946835824" sldId="319"/>
            <ac:cxnSpMk id="40" creationId="{0D4CB84A-2936-9452-7DEF-617A3120A844}"/>
          </ac:cxnSpMkLst>
        </pc:cxnChg>
        <pc:cxnChg chg="add mod">
          <ac:chgData name="Snehal Ashok Dhatrak" userId="S::sdhatrak@stevens.edu::ef9f61f7-76c8-46e8-937d-a9faf6bafc12" providerId="AD" clId="Web-{E5406C53-F78B-7EB6-5F32-ACAA4132B2B4}" dt="2025-04-27T20:06:09.846" v="15" actId="14100"/>
          <ac:cxnSpMkLst>
            <pc:docMk/>
            <pc:sldMk cId="3946835824" sldId="319"/>
            <ac:cxnSpMk id="45" creationId="{CAEFFCB7-0A5C-8A29-9BB0-5C386EC66852}"/>
          </ac:cxnSpMkLst>
        </pc:cxnChg>
        <pc:cxnChg chg="add mod">
          <ac:chgData name="Snehal Ashok Dhatrak" userId="S::sdhatrak@stevens.edu::ef9f61f7-76c8-46e8-937d-a9faf6bafc12" providerId="AD" clId="Web-{E5406C53-F78B-7EB6-5F32-ACAA4132B2B4}" dt="2025-04-27T20:06:27.925" v="18" actId="14100"/>
          <ac:cxnSpMkLst>
            <pc:docMk/>
            <pc:sldMk cId="3946835824" sldId="319"/>
            <ac:cxnSpMk id="46" creationId="{594D96AA-53DB-6847-44B9-A6FCBF18B66A}"/>
          </ac:cxnSpMkLst>
        </pc:cxnChg>
        <pc:cxnChg chg="add mod">
          <ac:chgData name="Snehal Ashok Dhatrak" userId="S::sdhatrak@stevens.edu::ef9f61f7-76c8-46e8-937d-a9faf6bafc12" providerId="AD" clId="Web-{E5406C53-F78B-7EB6-5F32-ACAA4132B2B4}" dt="2025-04-27T20:08:16.042" v="32" actId="14100"/>
          <ac:cxnSpMkLst>
            <pc:docMk/>
            <pc:sldMk cId="3946835824" sldId="319"/>
            <ac:cxnSpMk id="74" creationId="{35CDADAD-AB55-ECC9-4C44-28B7FF057F26}"/>
          </ac:cxnSpMkLst>
        </pc:cxnChg>
        <pc:cxnChg chg="add mod">
          <ac:chgData name="Snehal Ashok Dhatrak" userId="S::sdhatrak@stevens.edu::ef9f61f7-76c8-46e8-937d-a9faf6bafc12" providerId="AD" clId="Web-{E5406C53-F78B-7EB6-5F32-ACAA4132B2B4}" dt="2025-04-27T20:09:03.201" v="38" actId="14100"/>
          <ac:cxnSpMkLst>
            <pc:docMk/>
            <pc:sldMk cId="3946835824" sldId="319"/>
            <ac:cxnSpMk id="75" creationId="{2AFC19FC-74B2-5D98-6992-0D2970C2C705}"/>
          </ac:cxnSpMkLst>
        </pc:cxnChg>
        <pc:cxnChg chg="add mod">
          <ac:chgData name="Snehal Ashok Dhatrak" userId="S::sdhatrak@stevens.edu::ef9f61f7-76c8-46e8-937d-a9faf6bafc12" providerId="AD" clId="Web-{E5406C53-F78B-7EB6-5F32-ACAA4132B2B4}" dt="2025-04-27T20:08:56.685" v="37" actId="14100"/>
          <ac:cxnSpMkLst>
            <pc:docMk/>
            <pc:sldMk cId="3946835824" sldId="319"/>
            <ac:cxnSpMk id="76" creationId="{6C971CBE-E5C8-36E6-CDBF-D7EEA9D4CC7B}"/>
          </ac:cxnSpMkLst>
        </pc:cxnChg>
        <pc:cxnChg chg="add mod">
          <ac:chgData name="Snehal Ashok Dhatrak" userId="S::sdhatrak@stevens.edu::ef9f61f7-76c8-46e8-937d-a9faf6bafc12" providerId="AD" clId="Web-{E5406C53-F78B-7EB6-5F32-ACAA4132B2B4}" dt="2025-04-27T20:09:42.438" v="43" actId="14100"/>
          <ac:cxnSpMkLst>
            <pc:docMk/>
            <pc:sldMk cId="3946835824" sldId="319"/>
            <ac:cxnSpMk id="77" creationId="{9A02B441-34F5-E446-3804-DEB19B05272C}"/>
          </ac:cxnSpMkLst>
        </pc:cxnChg>
        <pc:cxnChg chg="add mod">
          <ac:chgData name="Snehal Ashok Dhatrak" userId="S::sdhatrak@stevens.edu::ef9f61f7-76c8-46e8-937d-a9faf6bafc12" providerId="AD" clId="Web-{E5406C53-F78B-7EB6-5F32-ACAA4132B2B4}" dt="2025-04-27T20:10:07.955" v="46" actId="1076"/>
          <ac:cxnSpMkLst>
            <pc:docMk/>
            <pc:sldMk cId="3946835824" sldId="319"/>
            <ac:cxnSpMk id="78" creationId="{A65534CE-1697-6AE2-FCBB-6BE5B9B6D092}"/>
          </ac:cxnSpMkLst>
        </pc:cxnChg>
        <pc:cxnChg chg="add del mod">
          <ac:chgData name="Snehal Ashok Dhatrak" userId="S::sdhatrak@stevens.edu::ef9f61f7-76c8-46e8-937d-a9faf6bafc12" providerId="AD" clId="Web-{E5406C53-F78B-7EB6-5F32-ACAA4132B2B4}" dt="2025-04-27T20:11:26.007" v="54"/>
          <ac:cxnSpMkLst>
            <pc:docMk/>
            <pc:sldMk cId="3946835824" sldId="319"/>
            <ac:cxnSpMk id="79" creationId="{2F1C92CA-F322-A5C0-BEDD-F980232D544F}"/>
          </ac:cxnSpMkLst>
        </pc:cxnChg>
        <pc:cxnChg chg="add del mod">
          <ac:chgData name="Snehal Ashok Dhatrak" userId="S::sdhatrak@stevens.edu::ef9f61f7-76c8-46e8-937d-a9faf6bafc12" providerId="AD" clId="Web-{E5406C53-F78B-7EB6-5F32-ACAA4132B2B4}" dt="2025-04-27T20:12:52.531" v="62"/>
          <ac:cxnSpMkLst>
            <pc:docMk/>
            <pc:sldMk cId="3946835824" sldId="319"/>
            <ac:cxnSpMk id="80" creationId="{9C144265-3A39-85A5-05F9-3C34581135A1}"/>
          </ac:cxnSpMkLst>
        </pc:cxnChg>
        <pc:cxnChg chg="add mod">
          <ac:chgData name="Snehal Ashok Dhatrak" userId="S::sdhatrak@stevens.edu::ef9f61f7-76c8-46e8-937d-a9faf6bafc12" providerId="AD" clId="Web-{E5406C53-F78B-7EB6-5F32-ACAA4132B2B4}" dt="2025-04-27T20:16:00.480" v="88" actId="1076"/>
          <ac:cxnSpMkLst>
            <pc:docMk/>
            <pc:sldMk cId="3946835824" sldId="319"/>
            <ac:cxnSpMk id="83" creationId="{C5A34B4B-9D46-9319-1F42-2F14688EEC8D}"/>
          </ac:cxnSpMkLst>
        </pc:cxnChg>
        <pc:cxnChg chg="add mod">
          <ac:chgData name="Snehal Ashok Dhatrak" userId="S::sdhatrak@stevens.edu::ef9f61f7-76c8-46e8-937d-a9faf6bafc12" providerId="AD" clId="Web-{E5406C53-F78B-7EB6-5F32-ACAA4132B2B4}" dt="2025-04-27T20:20:45.405" v="109" actId="1076"/>
          <ac:cxnSpMkLst>
            <pc:docMk/>
            <pc:sldMk cId="3946835824" sldId="319"/>
            <ac:cxnSpMk id="84" creationId="{9FA83565-45DB-D105-0824-962FC2050C3A}"/>
          </ac:cxnSpMkLst>
        </pc:cxnChg>
        <pc:cxnChg chg="add mod">
          <ac:chgData name="Snehal Ashok Dhatrak" userId="S::sdhatrak@stevens.edu::ef9f61f7-76c8-46e8-937d-a9faf6bafc12" providerId="AD" clId="Web-{E5406C53-F78B-7EB6-5F32-ACAA4132B2B4}" dt="2025-04-27T20:14:45.710" v="80" actId="14100"/>
          <ac:cxnSpMkLst>
            <pc:docMk/>
            <pc:sldMk cId="3946835824" sldId="319"/>
            <ac:cxnSpMk id="85" creationId="{CAAFB597-45C2-85D1-6751-0967B23FE5E3}"/>
          </ac:cxnSpMkLst>
        </pc:cxnChg>
        <pc:cxnChg chg="add mod">
          <ac:chgData name="Snehal Ashok Dhatrak" userId="S::sdhatrak@stevens.edu::ef9f61f7-76c8-46e8-937d-a9faf6bafc12" providerId="AD" clId="Web-{E5406C53-F78B-7EB6-5F32-ACAA4132B2B4}" dt="2025-04-27T20:25:18.477" v="137" actId="14100"/>
          <ac:cxnSpMkLst>
            <pc:docMk/>
            <pc:sldMk cId="3946835824" sldId="319"/>
            <ac:cxnSpMk id="86" creationId="{BAF31816-3088-7CC3-9AC0-404A3BC6C41A}"/>
          </ac:cxnSpMkLst>
        </pc:cxnChg>
        <pc:cxnChg chg="add mod">
          <ac:chgData name="Snehal Ashok Dhatrak" userId="S::sdhatrak@stevens.edu::ef9f61f7-76c8-46e8-937d-a9faf6bafc12" providerId="AD" clId="Web-{E5406C53-F78B-7EB6-5F32-ACAA4132B2B4}" dt="2025-04-27T20:16:35.545" v="93" actId="1076"/>
          <ac:cxnSpMkLst>
            <pc:docMk/>
            <pc:sldMk cId="3946835824" sldId="319"/>
            <ac:cxnSpMk id="87" creationId="{11004AB9-D339-BA03-518D-15FC5C2DD5DA}"/>
          </ac:cxnSpMkLst>
        </pc:cxnChg>
        <pc:cxnChg chg="add mod">
          <ac:chgData name="Snehal Ashok Dhatrak" userId="S::sdhatrak@stevens.edu::ef9f61f7-76c8-46e8-937d-a9faf6bafc12" providerId="AD" clId="Web-{E5406C53-F78B-7EB6-5F32-ACAA4132B2B4}" dt="2025-04-27T20:17:28.392" v="99" actId="14100"/>
          <ac:cxnSpMkLst>
            <pc:docMk/>
            <pc:sldMk cId="3946835824" sldId="319"/>
            <ac:cxnSpMk id="88" creationId="{47DDA90A-8BF7-DE95-22A5-9CA5B530D138}"/>
          </ac:cxnSpMkLst>
        </pc:cxnChg>
        <pc:cxnChg chg="add mod">
          <ac:chgData name="Snehal Ashok Dhatrak" userId="S::sdhatrak@stevens.edu::ef9f61f7-76c8-46e8-937d-a9faf6bafc12" providerId="AD" clId="Web-{E5406C53-F78B-7EB6-5F32-ACAA4132B2B4}" dt="2025-04-27T20:17:43.628" v="103" actId="14100"/>
          <ac:cxnSpMkLst>
            <pc:docMk/>
            <pc:sldMk cId="3946835824" sldId="319"/>
            <ac:cxnSpMk id="89" creationId="{CD743FF1-42A9-EC1C-5E4E-899427E4FD54}"/>
          </ac:cxnSpMkLst>
        </pc:cxnChg>
        <pc:cxnChg chg="add mod">
          <ac:chgData name="Snehal Ashok Dhatrak" userId="S::sdhatrak@stevens.edu::ef9f61f7-76c8-46e8-937d-a9faf6bafc12" providerId="AD" clId="Web-{E5406C53-F78B-7EB6-5F32-ACAA4132B2B4}" dt="2025-04-27T20:29:11.539" v="180" actId="1076"/>
          <ac:cxnSpMkLst>
            <pc:docMk/>
            <pc:sldMk cId="3946835824" sldId="319"/>
            <ac:cxnSpMk id="90" creationId="{9206CA47-8C5D-8691-B2C4-9305E6386920}"/>
          </ac:cxnSpMkLst>
        </pc:cxnChg>
        <pc:cxnChg chg="add mod">
          <ac:chgData name="Snehal Ashok Dhatrak" userId="S::sdhatrak@stevens.edu::ef9f61f7-76c8-46e8-937d-a9faf6bafc12" providerId="AD" clId="Web-{E5406C53-F78B-7EB6-5F32-ACAA4132B2B4}" dt="2025-04-27T20:29:18.571" v="181" actId="14100"/>
          <ac:cxnSpMkLst>
            <pc:docMk/>
            <pc:sldMk cId="3946835824" sldId="319"/>
            <ac:cxnSpMk id="91" creationId="{13C765B1-99A6-3EF2-ED28-47D7591FA984}"/>
          </ac:cxnSpMkLst>
        </pc:cxnChg>
        <pc:cxnChg chg="add mod">
          <ac:chgData name="Snehal Ashok Dhatrak" userId="S::sdhatrak@stevens.edu::ef9f61f7-76c8-46e8-937d-a9faf6bafc12" providerId="AD" clId="Web-{E5406C53-F78B-7EB6-5F32-ACAA4132B2B4}" dt="2025-04-27T20:28:05.082" v="171" actId="14100"/>
          <ac:cxnSpMkLst>
            <pc:docMk/>
            <pc:sldMk cId="3946835824" sldId="319"/>
            <ac:cxnSpMk id="92" creationId="{3E547C92-7BD4-D082-AD92-F19BAEB4184E}"/>
          </ac:cxnSpMkLst>
        </pc:cxnChg>
        <pc:cxnChg chg="add mod">
          <ac:chgData name="Snehal Ashok Dhatrak" userId="S::sdhatrak@stevens.edu::ef9f61f7-76c8-46e8-937d-a9faf6bafc12" providerId="AD" clId="Web-{E5406C53-F78B-7EB6-5F32-ACAA4132B2B4}" dt="2025-04-27T20:24:10.955" v="132" actId="1076"/>
          <ac:cxnSpMkLst>
            <pc:docMk/>
            <pc:sldMk cId="3946835824" sldId="319"/>
            <ac:cxnSpMk id="93" creationId="{E744C07D-1124-6AAC-BD5F-108E717B80CD}"/>
          </ac:cxnSpMkLst>
        </pc:cxnChg>
        <pc:cxnChg chg="add mod">
          <ac:chgData name="Snehal Ashok Dhatrak" userId="S::sdhatrak@stevens.edu::ef9f61f7-76c8-46e8-937d-a9faf6bafc12" providerId="AD" clId="Web-{E5406C53-F78B-7EB6-5F32-ACAA4132B2B4}" dt="2025-04-27T20:28:34.240" v="176" actId="14100"/>
          <ac:cxnSpMkLst>
            <pc:docMk/>
            <pc:sldMk cId="3946835824" sldId="319"/>
            <ac:cxnSpMk id="96" creationId="{EF388047-192A-7968-5CEA-FABBA87522DF}"/>
          </ac:cxnSpMkLst>
        </pc:cxnChg>
      </pc:sldChg>
      <pc:sldChg chg="add del replId">
        <pc:chgData name="Snehal Ashok Dhatrak" userId="S::sdhatrak@stevens.edu::ef9f61f7-76c8-46e8-937d-a9faf6bafc12" providerId="AD" clId="Web-{E5406C53-F78B-7EB6-5F32-ACAA4132B2B4}" dt="2025-04-27T20:06:52.520" v="20"/>
        <pc:sldMkLst>
          <pc:docMk/>
          <pc:sldMk cId="2776692021" sldId="334"/>
        </pc:sldMkLst>
      </pc:sldChg>
    </pc:docChg>
  </pc:docChgLst>
  <pc:docChgLst>
    <pc:chgData name="Swarangi Prabhakar Patil" userId="S::spatil51@stevens.edu::971abc3a-e269-42bd-a056-d0d7d1d023ca" providerId="AD" clId="Web-{7C45CD3E-8413-1D73-A7F8-83F98A4A3DCF}"/>
    <pc:docChg chg="modSld">
      <pc:chgData name="Swarangi Prabhakar Patil" userId="S::spatil51@stevens.edu::971abc3a-e269-42bd-a056-d0d7d1d023ca" providerId="AD" clId="Web-{7C45CD3E-8413-1D73-A7F8-83F98A4A3DCF}" dt="2025-04-25T00:45:12.285" v="3" actId="20577"/>
      <pc:docMkLst>
        <pc:docMk/>
      </pc:docMkLst>
      <pc:sldChg chg="modSp">
        <pc:chgData name="Swarangi Prabhakar Patil" userId="S::spatil51@stevens.edu::971abc3a-e269-42bd-a056-d0d7d1d023ca" providerId="AD" clId="Web-{7C45CD3E-8413-1D73-A7F8-83F98A4A3DCF}" dt="2025-04-25T00:45:12.285" v="3" actId="20577"/>
        <pc:sldMkLst>
          <pc:docMk/>
          <pc:sldMk cId="912756519" sldId="276"/>
        </pc:sldMkLst>
        <pc:spChg chg="mod">
          <ac:chgData name="Swarangi Prabhakar Patil" userId="S::spatil51@stevens.edu::971abc3a-e269-42bd-a056-d0d7d1d023ca" providerId="AD" clId="Web-{7C45CD3E-8413-1D73-A7F8-83F98A4A3DCF}" dt="2025-04-25T00:45:12.285" v="3" actId="20577"/>
          <ac:spMkLst>
            <pc:docMk/>
            <pc:sldMk cId="912756519" sldId="276"/>
            <ac:spMk id="4" creationId="{00000000-0000-0000-0000-000000000000}"/>
          </ac:spMkLst>
        </pc:spChg>
      </pc:sldChg>
    </pc:docChg>
  </pc:docChgLst>
  <pc:docChgLst>
    <pc:chgData name="Swarangi Prabhakar Patil" userId="S::spatil51@stevens.edu::971abc3a-e269-42bd-a056-d0d7d1d023ca" providerId="AD" clId="Web-{1B361E10-2F10-B371-6BC7-53EB4932785D}"/>
    <pc:docChg chg="delSld">
      <pc:chgData name="Swarangi Prabhakar Patil" userId="S::spatil51@stevens.edu::971abc3a-e269-42bd-a056-d0d7d1d023ca" providerId="AD" clId="Web-{1B361E10-2F10-B371-6BC7-53EB4932785D}" dt="2025-04-27T17:38:09.347" v="0"/>
      <pc:docMkLst>
        <pc:docMk/>
      </pc:docMkLst>
      <pc:sldChg chg="del">
        <pc:chgData name="Swarangi Prabhakar Patil" userId="S::spatil51@stevens.edu::971abc3a-e269-42bd-a056-d0d7d1d023ca" providerId="AD" clId="Web-{1B361E10-2F10-B371-6BC7-53EB4932785D}" dt="2025-04-27T17:38:09.347" v="0"/>
        <pc:sldMkLst>
          <pc:docMk/>
          <pc:sldMk cId="204009893" sldId="312"/>
        </pc:sldMkLst>
      </pc:sldChg>
    </pc:docChg>
  </pc:docChgLst>
  <pc:docChgLst>
    <pc:chgData name="Pedro MonroyPolanco" userId="c3492249-c487-4b7b-b0f4-5d30033cfe29" providerId="ADAL" clId="{6536EA27-E6CA-C544-A862-BCA5B3768090}"/>
    <pc:docChg chg="undo redo custSel addSld delSld modSld sldOrd">
      <pc:chgData name="Pedro MonroyPolanco" userId="c3492249-c487-4b7b-b0f4-5d30033cfe29" providerId="ADAL" clId="{6536EA27-E6CA-C544-A862-BCA5B3768090}" dt="2025-04-28T01:30:25.858" v="1100" actId="478"/>
      <pc:docMkLst>
        <pc:docMk/>
      </pc:docMkLst>
      <pc:sldChg chg="del">
        <pc:chgData name="Pedro MonroyPolanco" userId="c3492249-c487-4b7b-b0f4-5d30033cfe29" providerId="ADAL" clId="{6536EA27-E6CA-C544-A862-BCA5B3768090}" dt="2025-04-22T23:11:05.982" v="28" actId="2696"/>
        <pc:sldMkLst>
          <pc:docMk/>
          <pc:sldMk cId="109857222" sldId="256"/>
        </pc:sldMkLst>
      </pc:sldChg>
      <pc:sldChg chg="del">
        <pc:chgData name="Pedro MonroyPolanco" userId="c3492249-c487-4b7b-b0f4-5d30033cfe29" providerId="ADAL" clId="{6536EA27-E6CA-C544-A862-BCA5B3768090}" dt="2025-04-22T23:14:28.170" v="67" actId="2696"/>
        <pc:sldMkLst>
          <pc:docMk/>
          <pc:sldMk cId="2063044031" sldId="257"/>
        </pc:sldMkLst>
      </pc:sldChg>
      <pc:sldChg chg="del">
        <pc:chgData name="Pedro MonroyPolanco" userId="c3492249-c487-4b7b-b0f4-5d30033cfe29" providerId="ADAL" clId="{6536EA27-E6CA-C544-A862-BCA5B3768090}" dt="2025-04-22T23:15:21.701" v="84" actId="2696"/>
        <pc:sldMkLst>
          <pc:docMk/>
          <pc:sldMk cId="824650266" sldId="258"/>
        </pc:sldMkLst>
      </pc:sldChg>
      <pc:sldChg chg="modSp add mod">
        <pc:chgData name="Pedro MonroyPolanco" userId="c3492249-c487-4b7b-b0f4-5d30033cfe29" providerId="ADAL" clId="{6536EA27-E6CA-C544-A862-BCA5B3768090}" dt="2025-04-22T23:33:49.814" v="145" actId="20577"/>
        <pc:sldMkLst>
          <pc:docMk/>
          <pc:sldMk cId="2029764053" sldId="258"/>
        </pc:sldMkLst>
        <pc:spChg chg="mod">
          <ac:chgData name="Pedro MonroyPolanco" userId="c3492249-c487-4b7b-b0f4-5d30033cfe29" providerId="ADAL" clId="{6536EA27-E6CA-C544-A862-BCA5B3768090}" dt="2025-04-22T23:33:49.814" v="145" actId="20577"/>
          <ac:spMkLst>
            <pc:docMk/>
            <pc:sldMk cId="2029764053" sldId="258"/>
            <ac:spMk id="2" creationId="{00000000-0000-0000-0000-000000000000}"/>
          </ac:spMkLst>
        </pc:spChg>
      </pc:sldChg>
      <pc:sldChg chg="del">
        <pc:chgData name="Pedro MonroyPolanco" userId="c3492249-c487-4b7b-b0f4-5d30033cfe29" providerId="ADAL" clId="{6536EA27-E6CA-C544-A862-BCA5B3768090}" dt="2025-04-22T23:16:46.544" v="100" actId="2696"/>
        <pc:sldMkLst>
          <pc:docMk/>
          <pc:sldMk cId="2290490397" sldId="259"/>
        </pc:sldMkLst>
      </pc:sldChg>
      <pc:sldChg chg="addSp delSp modSp del mod">
        <pc:chgData name="Pedro MonroyPolanco" userId="c3492249-c487-4b7b-b0f4-5d30033cfe29" providerId="ADAL" clId="{6536EA27-E6CA-C544-A862-BCA5B3768090}" dt="2025-04-22T23:17:47.153" v="142" actId="2696"/>
        <pc:sldMkLst>
          <pc:docMk/>
          <pc:sldMk cId="2800978814" sldId="260"/>
        </pc:sldMkLst>
      </pc:sldChg>
      <pc:sldChg chg="del">
        <pc:chgData name="Pedro MonroyPolanco" userId="c3492249-c487-4b7b-b0f4-5d30033cfe29" providerId="ADAL" clId="{6536EA27-E6CA-C544-A862-BCA5B3768090}" dt="2025-04-22T23:12:03.680" v="39" actId="2696"/>
        <pc:sldMkLst>
          <pc:docMk/>
          <pc:sldMk cId="26961147" sldId="261"/>
        </pc:sldMkLst>
      </pc:sldChg>
      <pc:sldChg chg="del">
        <pc:chgData name="Pedro MonroyPolanco" userId="c3492249-c487-4b7b-b0f4-5d30033cfe29" providerId="ADAL" clId="{6536EA27-E6CA-C544-A862-BCA5B3768090}" dt="2025-04-22T23:17:46.695" v="141" actId="2696"/>
        <pc:sldMkLst>
          <pc:docMk/>
          <pc:sldMk cId="1280361579" sldId="262"/>
        </pc:sldMkLst>
      </pc:sldChg>
      <pc:sldChg chg="del">
        <pc:chgData name="Pedro MonroyPolanco" userId="c3492249-c487-4b7b-b0f4-5d30033cfe29" providerId="ADAL" clId="{6536EA27-E6CA-C544-A862-BCA5B3768090}" dt="2025-04-22T23:17:46.233" v="140" actId="2696"/>
        <pc:sldMkLst>
          <pc:docMk/>
          <pc:sldMk cId="3993608007" sldId="263"/>
        </pc:sldMkLst>
      </pc:sldChg>
      <pc:sldChg chg="del">
        <pc:chgData name="Pedro MonroyPolanco" userId="c3492249-c487-4b7b-b0f4-5d30033cfe29" providerId="ADAL" clId="{6536EA27-E6CA-C544-A862-BCA5B3768090}" dt="2025-04-22T23:17:46.015" v="139" actId="2696"/>
        <pc:sldMkLst>
          <pc:docMk/>
          <pc:sldMk cId="3810168954" sldId="264"/>
        </pc:sldMkLst>
      </pc:sldChg>
      <pc:sldChg chg="del">
        <pc:chgData name="Pedro MonroyPolanco" userId="c3492249-c487-4b7b-b0f4-5d30033cfe29" providerId="ADAL" clId="{6536EA27-E6CA-C544-A862-BCA5B3768090}" dt="2025-04-22T23:17:45.756" v="138" actId="2696"/>
        <pc:sldMkLst>
          <pc:docMk/>
          <pc:sldMk cId="923060023" sldId="265"/>
        </pc:sldMkLst>
      </pc:sldChg>
      <pc:sldChg chg="del">
        <pc:chgData name="Pedro MonroyPolanco" userId="c3492249-c487-4b7b-b0f4-5d30033cfe29" providerId="ADAL" clId="{6536EA27-E6CA-C544-A862-BCA5B3768090}" dt="2025-04-22T23:17:45.478" v="137" actId="2696"/>
        <pc:sldMkLst>
          <pc:docMk/>
          <pc:sldMk cId="1086570494" sldId="266"/>
        </pc:sldMkLst>
      </pc:sldChg>
      <pc:sldChg chg="del">
        <pc:chgData name="Pedro MonroyPolanco" userId="c3492249-c487-4b7b-b0f4-5d30033cfe29" providerId="ADAL" clId="{6536EA27-E6CA-C544-A862-BCA5B3768090}" dt="2025-04-22T23:17:45.245" v="136" actId="2696"/>
        <pc:sldMkLst>
          <pc:docMk/>
          <pc:sldMk cId="2271635862" sldId="267"/>
        </pc:sldMkLst>
      </pc:sldChg>
      <pc:sldChg chg="del">
        <pc:chgData name="Pedro MonroyPolanco" userId="c3492249-c487-4b7b-b0f4-5d30033cfe29" providerId="ADAL" clId="{6536EA27-E6CA-C544-A862-BCA5B3768090}" dt="2025-04-22T23:17:45.051" v="135" actId="2696"/>
        <pc:sldMkLst>
          <pc:docMk/>
          <pc:sldMk cId="3366103000" sldId="268"/>
        </pc:sldMkLst>
      </pc:sldChg>
      <pc:sldChg chg="del">
        <pc:chgData name="Pedro MonroyPolanco" userId="c3492249-c487-4b7b-b0f4-5d30033cfe29" providerId="ADAL" clId="{6536EA27-E6CA-C544-A862-BCA5B3768090}" dt="2025-04-22T23:17:44.867" v="134" actId="2696"/>
        <pc:sldMkLst>
          <pc:docMk/>
          <pc:sldMk cId="2132448505" sldId="269"/>
        </pc:sldMkLst>
      </pc:sldChg>
      <pc:sldChg chg="del">
        <pc:chgData name="Pedro MonroyPolanco" userId="c3492249-c487-4b7b-b0f4-5d30033cfe29" providerId="ADAL" clId="{6536EA27-E6CA-C544-A862-BCA5B3768090}" dt="2025-04-22T23:17:44.693" v="133" actId="2696"/>
        <pc:sldMkLst>
          <pc:docMk/>
          <pc:sldMk cId="3660233112" sldId="270"/>
        </pc:sldMkLst>
      </pc:sldChg>
      <pc:sldChg chg="del">
        <pc:chgData name="Pedro MonroyPolanco" userId="c3492249-c487-4b7b-b0f4-5d30033cfe29" providerId="ADAL" clId="{6536EA27-E6CA-C544-A862-BCA5B3768090}" dt="2025-04-22T23:17:44.534" v="132" actId="2696"/>
        <pc:sldMkLst>
          <pc:docMk/>
          <pc:sldMk cId="2103327862" sldId="271"/>
        </pc:sldMkLst>
      </pc:sldChg>
      <pc:sldChg chg="del">
        <pc:chgData name="Pedro MonroyPolanco" userId="c3492249-c487-4b7b-b0f4-5d30033cfe29" providerId="ADAL" clId="{6536EA27-E6CA-C544-A862-BCA5B3768090}" dt="2025-04-22T23:17:44.363" v="131" actId="2696"/>
        <pc:sldMkLst>
          <pc:docMk/>
          <pc:sldMk cId="3602413317" sldId="272"/>
        </pc:sldMkLst>
      </pc:sldChg>
      <pc:sldChg chg="del">
        <pc:chgData name="Pedro MonroyPolanco" userId="c3492249-c487-4b7b-b0f4-5d30033cfe29" providerId="ADAL" clId="{6536EA27-E6CA-C544-A862-BCA5B3768090}" dt="2025-04-22T23:17:44.159" v="130" actId="2696"/>
        <pc:sldMkLst>
          <pc:docMk/>
          <pc:sldMk cId="100901538" sldId="273"/>
        </pc:sldMkLst>
      </pc:sldChg>
      <pc:sldChg chg="del">
        <pc:chgData name="Pedro MonroyPolanco" userId="c3492249-c487-4b7b-b0f4-5d30033cfe29" providerId="ADAL" clId="{6536EA27-E6CA-C544-A862-BCA5B3768090}" dt="2025-04-22T23:17:43.639" v="129" actId="2696"/>
        <pc:sldMkLst>
          <pc:docMk/>
          <pc:sldMk cId="901936425" sldId="274"/>
        </pc:sldMkLst>
      </pc:sldChg>
      <pc:sldChg chg="del">
        <pc:chgData name="Pedro MonroyPolanco" userId="c3492249-c487-4b7b-b0f4-5d30033cfe29" providerId="ADAL" clId="{6536EA27-E6CA-C544-A862-BCA5B3768090}" dt="2025-04-22T23:17:43.127" v="128" actId="2696"/>
        <pc:sldMkLst>
          <pc:docMk/>
          <pc:sldMk cId="3530183125" sldId="275"/>
        </pc:sldMkLst>
      </pc:sldChg>
      <pc:sldChg chg="modSp add mod ord">
        <pc:chgData name="Pedro MonroyPolanco" userId="c3492249-c487-4b7b-b0f4-5d30033cfe29" providerId="ADAL" clId="{6536EA27-E6CA-C544-A862-BCA5B3768090}" dt="2025-04-22T23:37:00.192" v="155" actId="20577"/>
        <pc:sldMkLst>
          <pc:docMk/>
          <pc:sldMk cId="912756519" sldId="276"/>
        </pc:sldMkLst>
        <pc:spChg chg="mod">
          <ac:chgData name="Pedro MonroyPolanco" userId="c3492249-c487-4b7b-b0f4-5d30033cfe29" providerId="ADAL" clId="{6536EA27-E6CA-C544-A862-BCA5B3768090}" dt="2025-04-22T23:10:12.456" v="4" actId="20577"/>
          <ac:spMkLst>
            <pc:docMk/>
            <pc:sldMk cId="912756519" sldId="276"/>
            <ac:spMk id="2" creationId="{00000000-0000-0000-0000-000000000000}"/>
          </ac:spMkLst>
        </pc:spChg>
        <pc:spChg chg="mod">
          <ac:chgData name="Pedro MonroyPolanco" userId="c3492249-c487-4b7b-b0f4-5d30033cfe29" providerId="ADAL" clId="{6536EA27-E6CA-C544-A862-BCA5B3768090}" dt="2025-04-22T23:37:00.192" v="155" actId="20577"/>
          <ac:spMkLst>
            <pc:docMk/>
            <pc:sldMk cId="912756519" sldId="276"/>
            <ac:spMk id="3" creationId="{00000000-0000-0000-0000-000000000000}"/>
          </ac:spMkLst>
        </pc:spChg>
        <pc:spChg chg="mod">
          <ac:chgData name="Pedro MonroyPolanco" userId="c3492249-c487-4b7b-b0f4-5d30033cfe29" providerId="ADAL" clId="{6536EA27-E6CA-C544-A862-BCA5B3768090}" dt="2025-04-22T23:10:51.378" v="21" actId="20577"/>
          <ac:spMkLst>
            <pc:docMk/>
            <pc:sldMk cId="912756519" sldId="276"/>
            <ac:spMk id="4" creationId="{00000000-0000-0000-0000-000000000000}"/>
          </ac:spMkLst>
        </pc:spChg>
      </pc:sldChg>
      <pc:sldChg chg="modSp add del mod ord">
        <pc:chgData name="Pedro MonroyPolanco" userId="c3492249-c487-4b7b-b0f4-5d30033cfe29" providerId="ADAL" clId="{6536EA27-E6CA-C544-A862-BCA5B3768090}" dt="2025-04-28T01:27:20.496" v="1097" actId="13926"/>
        <pc:sldMkLst>
          <pc:docMk/>
          <pc:sldMk cId="2566517390" sldId="306"/>
        </pc:sldMkLst>
        <pc:spChg chg="mod">
          <ac:chgData name="Pedro MonroyPolanco" userId="c3492249-c487-4b7b-b0f4-5d30033cfe29" providerId="ADAL" clId="{6536EA27-E6CA-C544-A862-BCA5B3768090}" dt="2025-04-28T01:27:20.496" v="1097" actId="13926"/>
          <ac:spMkLst>
            <pc:docMk/>
            <pc:sldMk cId="2566517390" sldId="306"/>
            <ac:spMk id="2" creationId="{00000000-0000-0000-0000-000000000000}"/>
          </ac:spMkLst>
        </pc:spChg>
      </pc:sldChg>
      <pc:sldChg chg="add del">
        <pc:chgData name="Pedro MonroyPolanco" userId="c3492249-c487-4b7b-b0f4-5d30033cfe29" providerId="ADAL" clId="{6536EA27-E6CA-C544-A862-BCA5B3768090}" dt="2025-04-22T23:13:15.617" v="51"/>
        <pc:sldMkLst>
          <pc:docMk/>
          <pc:sldMk cId="811927006" sldId="307"/>
        </pc:sldMkLst>
      </pc:sldChg>
      <pc:sldChg chg="modSp add mod ord">
        <pc:chgData name="Pedro MonroyPolanco" userId="c3492249-c487-4b7b-b0f4-5d30033cfe29" providerId="ADAL" clId="{6536EA27-E6CA-C544-A862-BCA5B3768090}" dt="2025-04-28T01:27:10.248" v="1096" actId="13926"/>
        <pc:sldMkLst>
          <pc:docMk/>
          <pc:sldMk cId="903288140" sldId="307"/>
        </pc:sldMkLst>
        <pc:spChg chg="mod">
          <ac:chgData name="Pedro MonroyPolanco" userId="c3492249-c487-4b7b-b0f4-5d30033cfe29" providerId="ADAL" clId="{6536EA27-E6CA-C544-A862-BCA5B3768090}" dt="2025-04-28T01:27:10.248" v="1096" actId="13926"/>
          <ac:spMkLst>
            <pc:docMk/>
            <pc:sldMk cId="903288140" sldId="307"/>
            <ac:spMk id="2" creationId="{00000000-0000-0000-0000-000000000000}"/>
          </ac:spMkLst>
        </pc:spChg>
        <pc:spChg chg="mod">
          <ac:chgData name="Pedro MonroyPolanco" userId="c3492249-c487-4b7b-b0f4-5d30033cfe29" providerId="ADAL" clId="{6536EA27-E6CA-C544-A862-BCA5B3768090}" dt="2025-04-22T23:13:25.771" v="56"/>
          <ac:spMkLst>
            <pc:docMk/>
            <pc:sldMk cId="903288140" sldId="307"/>
            <ac:spMk id="4" creationId="{00000000-0000-0000-0000-000000000000}"/>
          </ac:spMkLst>
        </pc:spChg>
      </pc:sldChg>
      <pc:sldChg chg="add del">
        <pc:chgData name="Pedro MonroyPolanco" userId="c3492249-c487-4b7b-b0f4-5d30033cfe29" providerId="ADAL" clId="{6536EA27-E6CA-C544-A862-BCA5B3768090}" dt="2025-04-22T23:13:18.249" v="53"/>
        <pc:sldMkLst>
          <pc:docMk/>
          <pc:sldMk cId="1939893651" sldId="307"/>
        </pc:sldMkLst>
      </pc:sldChg>
      <pc:sldChg chg="add del">
        <pc:chgData name="Pedro MonroyPolanco" userId="c3492249-c487-4b7b-b0f4-5d30033cfe29" providerId="ADAL" clId="{6536EA27-E6CA-C544-A862-BCA5B3768090}" dt="2025-04-22T23:14:57.269" v="77"/>
        <pc:sldMkLst>
          <pc:docMk/>
          <pc:sldMk cId="2655170309" sldId="308"/>
        </pc:sldMkLst>
      </pc:sldChg>
      <pc:sldChg chg="modSp add mod ord">
        <pc:chgData name="Pedro MonroyPolanco" userId="c3492249-c487-4b7b-b0f4-5d30033cfe29" providerId="ADAL" clId="{6536EA27-E6CA-C544-A862-BCA5B3768090}" dt="2025-04-22T23:15:17.712" v="83" actId="1076"/>
        <pc:sldMkLst>
          <pc:docMk/>
          <pc:sldMk cId="3159329957" sldId="308"/>
        </pc:sldMkLst>
        <pc:spChg chg="mod">
          <ac:chgData name="Pedro MonroyPolanco" userId="c3492249-c487-4b7b-b0f4-5d30033cfe29" providerId="ADAL" clId="{6536EA27-E6CA-C544-A862-BCA5B3768090}" dt="2025-04-22T23:15:17.712" v="83" actId="1076"/>
          <ac:spMkLst>
            <pc:docMk/>
            <pc:sldMk cId="3159329957" sldId="308"/>
            <ac:spMk id="2" creationId="{1D8B8344-9C7C-69A3-1FCD-7265D67CC2B5}"/>
          </ac:spMkLst>
        </pc:spChg>
        <pc:spChg chg="mod">
          <ac:chgData name="Pedro MonroyPolanco" userId="c3492249-c487-4b7b-b0f4-5d30033cfe29" providerId="ADAL" clId="{6536EA27-E6CA-C544-A862-BCA5B3768090}" dt="2025-04-22T23:15:03.855" v="80"/>
          <ac:spMkLst>
            <pc:docMk/>
            <pc:sldMk cId="3159329957" sldId="308"/>
            <ac:spMk id="4" creationId="{4DAD9F67-125F-6350-265C-3A68927BD174}"/>
          </ac:spMkLst>
        </pc:spChg>
      </pc:sldChg>
      <pc:sldChg chg="add del ord">
        <pc:chgData name="Pedro MonroyPolanco" userId="c3492249-c487-4b7b-b0f4-5d30033cfe29" providerId="ADAL" clId="{6536EA27-E6CA-C544-A862-BCA5B3768090}" dt="2025-04-22T23:14:49.758" v="73"/>
        <pc:sldMkLst>
          <pc:docMk/>
          <pc:sldMk cId="4143427674" sldId="308"/>
        </pc:sldMkLst>
      </pc:sldChg>
      <pc:sldChg chg="addSp delSp modSp add mod ord">
        <pc:chgData name="Pedro MonroyPolanco" userId="c3492249-c487-4b7b-b0f4-5d30033cfe29" providerId="ADAL" clId="{6536EA27-E6CA-C544-A862-BCA5B3768090}" dt="2025-04-22T23:16:44.705" v="99" actId="20578"/>
        <pc:sldMkLst>
          <pc:docMk/>
          <pc:sldMk cId="520137732" sldId="309"/>
        </pc:sldMkLst>
        <pc:spChg chg="mod">
          <ac:chgData name="Pedro MonroyPolanco" userId="c3492249-c487-4b7b-b0f4-5d30033cfe29" providerId="ADAL" clId="{6536EA27-E6CA-C544-A862-BCA5B3768090}" dt="2025-04-22T23:16:11.536" v="90"/>
          <ac:spMkLst>
            <pc:docMk/>
            <pc:sldMk cId="520137732" sldId="309"/>
            <ac:spMk id="4" creationId="{984006E1-92B5-5A85-17B5-D3716AE25776}"/>
          </ac:spMkLst>
        </pc:spChg>
        <pc:picChg chg="add mod">
          <ac:chgData name="Pedro MonroyPolanco" userId="c3492249-c487-4b7b-b0f4-5d30033cfe29" providerId="ADAL" clId="{6536EA27-E6CA-C544-A862-BCA5B3768090}" dt="2025-04-22T23:16:41.060" v="98" actId="1076"/>
          <ac:picMkLst>
            <pc:docMk/>
            <pc:sldMk cId="520137732" sldId="309"/>
            <ac:picMk id="5" creationId="{0AA26405-FE77-964A-94A8-14F3E4CE2E05}"/>
          </ac:picMkLst>
        </pc:picChg>
      </pc:sldChg>
      <pc:sldChg chg="add del">
        <pc:chgData name="Pedro MonroyPolanco" userId="c3492249-c487-4b7b-b0f4-5d30033cfe29" providerId="ADAL" clId="{6536EA27-E6CA-C544-A862-BCA5B3768090}" dt="2025-04-22T23:15:59.359" v="88"/>
        <pc:sldMkLst>
          <pc:docMk/>
          <pc:sldMk cId="2683722199" sldId="309"/>
        </pc:sldMkLst>
      </pc:sldChg>
      <pc:sldChg chg="modSp add mod ord">
        <pc:chgData name="Pedro MonroyPolanco" userId="c3492249-c487-4b7b-b0f4-5d30033cfe29" providerId="ADAL" clId="{6536EA27-E6CA-C544-A862-BCA5B3768090}" dt="2025-04-22T23:17:24.265" v="110" actId="20578"/>
        <pc:sldMkLst>
          <pc:docMk/>
          <pc:sldMk cId="278807056" sldId="310"/>
        </pc:sldMkLst>
      </pc:sldChg>
      <pc:sldChg chg="add del">
        <pc:chgData name="Pedro MonroyPolanco" userId="c3492249-c487-4b7b-b0f4-5d30033cfe29" providerId="ADAL" clId="{6536EA27-E6CA-C544-A862-BCA5B3768090}" dt="2025-04-22T23:17:16.215" v="106"/>
        <pc:sldMkLst>
          <pc:docMk/>
          <pc:sldMk cId="2049752637" sldId="310"/>
        </pc:sldMkLst>
      </pc:sldChg>
      <pc:sldChg chg="add del ord">
        <pc:chgData name="Pedro MonroyPolanco" userId="c3492249-c487-4b7b-b0f4-5d30033cfe29" providerId="ADAL" clId="{6536EA27-E6CA-C544-A862-BCA5B3768090}" dt="2025-04-22T23:17:13.342" v="104"/>
        <pc:sldMkLst>
          <pc:docMk/>
          <pc:sldMk cId="4114426313" sldId="310"/>
        </pc:sldMkLst>
      </pc:sldChg>
      <pc:sldChg chg="add">
        <pc:chgData name="Pedro MonroyPolanco" userId="c3492249-c487-4b7b-b0f4-5d30033cfe29" providerId="ADAL" clId="{6536EA27-E6CA-C544-A862-BCA5B3768090}" dt="2025-04-22T23:17:27.842" v="111"/>
        <pc:sldMkLst>
          <pc:docMk/>
          <pc:sldMk cId="3674914502" sldId="311"/>
        </pc:sldMkLst>
      </pc:sldChg>
      <pc:sldChg chg="addSp delSp modSp add mod">
        <pc:chgData name="Pedro MonroyPolanco" userId="c3492249-c487-4b7b-b0f4-5d30033cfe29" providerId="ADAL" clId="{6536EA27-E6CA-C544-A862-BCA5B3768090}" dt="2025-04-23T23:50:12.123" v="990" actId="1076"/>
        <pc:sldMkLst>
          <pc:docMk/>
          <pc:sldMk cId="204009893" sldId="312"/>
        </pc:sldMkLst>
      </pc:sldChg>
      <pc:sldChg chg="add">
        <pc:chgData name="Pedro MonroyPolanco" userId="c3492249-c487-4b7b-b0f4-5d30033cfe29" providerId="ADAL" clId="{6536EA27-E6CA-C544-A862-BCA5B3768090}" dt="2025-04-22T23:17:28.507" v="113"/>
        <pc:sldMkLst>
          <pc:docMk/>
          <pc:sldMk cId="3317015084" sldId="313"/>
        </pc:sldMkLst>
      </pc:sldChg>
      <pc:sldChg chg="modSp add mod">
        <pc:chgData name="Pedro MonroyPolanco" userId="c3492249-c487-4b7b-b0f4-5d30033cfe29" providerId="ADAL" clId="{6536EA27-E6CA-C544-A862-BCA5B3768090}" dt="2025-04-25T12:37:53.712" v="1003"/>
        <pc:sldMkLst>
          <pc:docMk/>
          <pc:sldMk cId="224021355" sldId="314"/>
        </pc:sldMkLst>
        <pc:spChg chg="mod">
          <ac:chgData name="Pedro MonroyPolanco" userId="c3492249-c487-4b7b-b0f4-5d30033cfe29" providerId="ADAL" clId="{6536EA27-E6CA-C544-A862-BCA5B3768090}" dt="2025-04-25T12:37:53.712" v="1003"/>
          <ac:spMkLst>
            <pc:docMk/>
            <pc:sldMk cId="224021355" sldId="314"/>
            <ac:spMk id="4" creationId="{876932B9-6F30-1D59-5F2D-1A63513FFABA}"/>
          </ac:spMkLst>
        </pc:spChg>
      </pc:sldChg>
      <pc:sldChg chg="add">
        <pc:chgData name="Pedro MonroyPolanco" userId="c3492249-c487-4b7b-b0f4-5d30033cfe29" providerId="ADAL" clId="{6536EA27-E6CA-C544-A862-BCA5B3768090}" dt="2025-04-22T23:17:28.860" v="115"/>
        <pc:sldMkLst>
          <pc:docMk/>
          <pc:sldMk cId="999959484" sldId="315"/>
        </pc:sldMkLst>
      </pc:sldChg>
      <pc:sldChg chg="addSp delSp modSp add mod">
        <pc:chgData name="Pedro MonroyPolanco" userId="c3492249-c487-4b7b-b0f4-5d30033cfe29" providerId="ADAL" clId="{6536EA27-E6CA-C544-A862-BCA5B3768090}" dt="2025-04-28T01:23:17.201" v="1072" actId="1076"/>
        <pc:sldMkLst>
          <pc:docMk/>
          <pc:sldMk cId="2648436019" sldId="316"/>
        </pc:sldMkLst>
        <pc:spChg chg="del">
          <ac:chgData name="Pedro MonroyPolanco" userId="c3492249-c487-4b7b-b0f4-5d30033cfe29" providerId="ADAL" clId="{6536EA27-E6CA-C544-A862-BCA5B3768090}" dt="2025-04-27T15:34:16.836" v="1034" actId="478"/>
          <ac:spMkLst>
            <pc:docMk/>
            <pc:sldMk cId="2648436019" sldId="316"/>
            <ac:spMk id="2" creationId="{AD5F4AD3-FBFE-E215-B05F-D45B23B477E1}"/>
          </ac:spMkLst>
        </pc:spChg>
        <pc:spChg chg="add del mod">
          <ac:chgData name="Pedro MonroyPolanco" userId="c3492249-c487-4b7b-b0f4-5d30033cfe29" providerId="ADAL" clId="{6536EA27-E6CA-C544-A862-BCA5B3768090}" dt="2025-04-27T15:32:02.090" v="1012"/>
          <ac:spMkLst>
            <pc:docMk/>
            <pc:sldMk cId="2648436019" sldId="316"/>
            <ac:spMk id="7" creationId="{A4E3371B-FD56-FA08-1494-FD907E696A80}"/>
          </ac:spMkLst>
        </pc:spChg>
        <pc:picChg chg="add del mod">
          <ac:chgData name="Pedro MonroyPolanco" userId="c3492249-c487-4b7b-b0f4-5d30033cfe29" providerId="ADAL" clId="{6536EA27-E6CA-C544-A862-BCA5B3768090}" dt="2025-04-27T15:33:53.778" v="1025" actId="478"/>
          <ac:picMkLst>
            <pc:docMk/>
            <pc:sldMk cId="2648436019" sldId="316"/>
            <ac:picMk id="9" creationId="{E4612702-411E-56E8-C3DC-A0882BC4C3DD}"/>
          </ac:picMkLst>
        </pc:picChg>
        <pc:picChg chg="add del mod">
          <ac:chgData name="Pedro MonroyPolanco" userId="c3492249-c487-4b7b-b0f4-5d30033cfe29" providerId="ADAL" clId="{6536EA27-E6CA-C544-A862-BCA5B3768090}" dt="2025-04-27T23:35:28.487" v="1061" actId="478"/>
          <ac:picMkLst>
            <pc:docMk/>
            <pc:sldMk cId="2648436019" sldId="316"/>
            <ac:picMk id="11" creationId="{B691A38D-CC47-3C70-4CBA-2F7C364B639B}"/>
          </ac:picMkLst>
        </pc:picChg>
        <pc:picChg chg="add mod">
          <ac:chgData name="Pedro MonroyPolanco" userId="c3492249-c487-4b7b-b0f4-5d30033cfe29" providerId="ADAL" clId="{6536EA27-E6CA-C544-A862-BCA5B3768090}" dt="2025-04-28T01:23:17.201" v="1072" actId="1076"/>
          <ac:picMkLst>
            <pc:docMk/>
            <pc:sldMk cId="2648436019" sldId="316"/>
            <ac:picMk id="13" creationId="{6FBCAC1B-9325-F2BB-5096-6DEB03DB8573}"/>
          </ac:picMkLst>
        </pc:picChg>
      </pc:sldChg>
      <pc:sldChg chg="delSp add mod">
        <pc:chgData name="Pedro MonroyPolanco" userId="c3492249-c487-4b7b-b0f4-5d30033cfe29" providerId="ADAL" clId="{6536EA27-E6CA-C544-A862-BCA5B3768090}" dt="2025-04-28T01:30:25.858" v="1100" actId="478"/>
        <pc:sldMkLst>
          <pc:docMk/>
          <pc:sldMk cId="3155228198" sldId="317"/>
        </pc:sldMkLst>
        <pc:spChg chg="del">
          <ac:chgData name="Pedro MonroyPolanco" userId="c3492249-c487-4b7b-b0f4-5d30033cfe29" providerId="ADAL" clId="{6536EA27-E6CA-C544-A862-BCA5B3768090}" dt="2025-04-28T01:30:25.858" v="1100" actId="478"/>
          <ac:spMkLst>
            <pc:docMk/>
            <pc:sldMk cId="3155228198" sldId="317"/>
            <ac:spMk id="2" creationId="{6B8EC8BF-EA5E-BF0D-4738-3E74157751AB}"/>
          </ac:spMkLst>
        </pc:spChg>
      </pc:sldChg>
      <pc:sldChg chg="add">
        <pc:chgData name="Pedro MonroyPolanco" userId="c3492249-c487-4b7b-b0f4-5d30033cfe29" providerId="ADAL" clId="{6536EA27-E6CA-C544-A862-BCA5B3768090}" dt="2025-04-22T23:17:29.402" v="118"/>
        <pc:sldMkLst>
          <pc:docMk/>
          <pc:sldMk cId="350586391" sldId="318"/>
        </pc:sldMkLst>
      </pc:sldChg>
      <pc:sldChg chg="delSp modSp add mod">
        <pc:chgData name="Pedro MonroyPolanco" userId="c3492249-c487-4b7b-b0f4-5d30033cfe29" providerId="ADAL" clId="{6536EA27-E6CA-C544-A862-BCA5B3768090}" dt="2025-04-28T01:29:52.566" v="1099" actId="478"/>
        <pc:sldMkLst>
          <pc:docMk/>
          <pc:sldMk cId="3946835824" sldId="319"/>
        </pc:sldMkLst>
        <pc:spChg chg="del mod">
          <ac:chgData name="Pedro MonroyPolanco" userId="c3492249-c487-4b7b-b0f4-5d30033cfe29" providerId="ADAL" clId="{6536EA27-E6CA-C544-A862-BCA5B3768090}" dt="2025-04-28T01:29:52.566" v="1099" actId="478"/>
          <ac:spMkLst>
            <pc:docMk/>
            <pc:sldMk cId="3946835824" sldId="319"/>
            <ac:spMk id="82" creationId="{EB0A823B-5B8A-029D-99E8-809E41ACAB41}"/>
          </ac:spMkLst>
        </pc:spChg>
      </pc:sldChg>
      <pc:sldChg chg="add">
        <pc:chgData name="Pedro MonroyPolanco" userId="c3492249-c487-4b7b-b0f4-5d30033cfe29" providerId="ADAL" clId="{6536EA27-E6CA-C544-A862-BCA5B3768090}" dt="2025-04-22T23:17:29.757" v="120"/>
        <pc:sldMkLst>
          <pc:docMk/>
          <pc:sldMk cId="3604522744" sldId="320"/>
        </pc:sldMkLst>
      </pc:sldChg>
      <pc:sldChg chg="add">
        <pc:chgData name="Pedro MonroyPolanco" userId="c3492249-c487-4b7b-b0f4-5d30033cfe29" providerId="ADAL" clId="{6536EA27-E6CA-C544-A862-BCA5B3768090}" dt="2025-04-22T23:17:29.926" v="121"/>
        <pc:sldMkLst>
          <pc:docMk/>
          <pc:sldMk cId="4079399230" sldId="321"/>
        </pc:sldMkLst>
      </pc:sldChg>
      <pc:sldChg chg="addSp delSp modSp add mod">
        <pc:chgData name="Pedro MonroyPolanco" userId="c3492249-c487-4b7b-b0f4-5d30033cfe29" providerId="ADAL" clId="{6536EA27-E6CA-C544-A862-BCA5B3768090}" dt="2025-04-27T17:57:29.923" v="1058" actId="14100"/>
        <pc:sldMkLst>
          <pc:docMk/>
          <pc:sldMk cId="2077458524" sldId="322"/>
        </pc:sldMkLst>
        <pc:spChg chg="del">
          <ac:chgData name="Pedro MonroyPolanco" userId="c3492249-c487-4b7b-b0f4-5d30033cfe29" providerId="ADAL" clId="{6536EA27-E6CA-C544-A862-BCA5B3768090}" dt="2025-04-27T16:25:24.156" v="1041" actId="478"/>
          <ac:spMkLst>
            <pc:docMk/>
            <pc:sldMk cId="2077458524" sldId="322"/>
            <ac:spMk id="2" creationId="{6C300E9C-436A-1EFF-2EBF-F9391AC309C0}"/>
          </ac:spMkLst>
        </pc:spChg>
        <pc:picChg chg="add mod">
          <ac:chgData name="Pedro MonroyPolanco" userId="c3492249-c487-4b7b-b0f4-5d30033cfe29" providerId="ADAL" clId="{6536EA27-E6CA-C544-A862-BCA5B3768090}" dt="2025-04-27T17:57:29.923" v="1058" actId="14100"/>
          <ac:picMkLst>
            <pc:docMk/>
            <pc:sldMk cId="2077458524" sldId="322"/>
            <ac:picMk id="8" creationId="{FDEBDAAE-7F66-6DA2-8024-BFFE1F5C2876}"/>
          </ac:picMkLst>
        </pc:picChg>
      </pc:sldChg>
      <pc:sldChg chg="add">
        <pc:chgData name="Pedro MonroyPolanco" userId="c3492249-c487-4b7b-b0f4-5d30033cfe29" providerId="ADAL" clId="{6536EA27-E6CA-C544-A862-BCA5B3768090}" dt="2025-04-22T23:17:30.310" v="123"/>
        <pc:sldMkLst>
          <pc:docMk/>
          <pc:sldMk cId="2747913393" sldId="323"/>
        </pc:sldMkLst>
      </pc:sldChg>
      <pc:sldChg chg="addSp delSp modSp add mod">
        <pc:chgData name="Pedro MonroyPolanco" userId="c3492249-c487-4b7b-b0f4-5d30033cfe29" providerId="ADAL" clId="{6536EA27-E6CA-C544-A862-BCA5B3768090}" dt="2025-04-25T13:22:16.548" v="1009"/>
        <pc:sldMkLst>
          <pc:docMk/>
          <pc:sldMk cId="557258874" sldId="324"/>
        </pc:sldMkLst>
      </pc:sldChg>
      <pc:sldChg chg="add">
        <pc:chgData name="Pedro MonroyPolanco" userId="c3492249-c487-4b7b-b0f4-5d30033cfe29" providerId="ADAL" clId="{6536EA27-E6CA-C544-A862-BCA5B3768090}" dt="2025-04-22T23:17:33.269" v="125"/>
        <pc:sldMkLst>
          <pc:docMk/>
          <pc:sldMk cId="2000869455" sldId="325"/>
        </pc:sldMkLst>
      </pc:sldChg>
      <pc:sldChg chg="add">
        <pc:chgData name="Pedro MonroyPolanco" userId="c3492249-c487-4b7b-b0f4-5d30033cfe29" providerId="ADAL" clId="{6536EA27-E6CA-C544-A862-BCA5B3768090}" dt="2025-04-22T23:17:33.485" v="126"/>
        <pc:sldMkLst>
          <pc:docMk/>
          <pc:sldMk cId="1014524692" sldId="326"/>
        </pc:sldMkLst>
      </pc:sldChg>
      <pc:sldChg chg="add">
        <pc:chgData name="Pedro MonroyPolanco" userId="c3492249-c487-4b7b-b0f4-5d30033cfe29" providerId="ADAL" clId="{6536EA27-E6CA-C544-A862-BCA5B3768090}" dt="2025-04-22T23:17:34.307" v="127"/>
        <pc:sldMkLst>
          <pc:docMk/>
          <pc:sldMk cId="1951013018" sldId="327"/>
        </pc:sldMkLst>
      </pc:sldChg>
      <pc:sldChg chg="addSp delSp modSp mod">
        <pc:chgData name="Pedro MonroyPolanco" userId="c3492249-c487-4b7b-b0f4-5d30033cfe29" providerId="ADAL" clId="{6536EA27-E6CA-C544-A862-BCA5B3768090}" dt="2025-04-27T23:35:57.620" v="1063" actId="1076"/>
        <pc:sldMkLst>
          <pc:docMk/>
          <pc:sldMk cId="452045232" sldId="331"/>
        </pc:sldMkLst>
        <pc:picChg chg="mod">
          <ac:chgData name="Pedro MonroyPolanco" userId="c3492249-c487-4b7b-b0f4-5d30033cfe29" providerId="ADAL" clId="{6536EA27-E6CA-C544-A862-BCA5B3768090}" dt="2025-04-27T23:35:57.620" v="1063" actId="1076"/>
          <ac:picMkLst>
            <pc:docMk/>
            <pc:sldMk cId="452045232" sldId="331"/>
            <ac:picMk id="5" creationId="{A1B15B2A-1439-6F4E-B22C-3A8985493BB9}"/>
          </ac:picMkLst>
        </pc:picChg>
        <pc:picChg chg="add mod">
          <ac:chgData name="Pedro MonroyPolanco" userId="c3492249-c487-4b7b-b0f4-5d30033cfe29" providerId="ADAL" clId="{6536EA27-E6CA-C544-A862-BCA5B3768090}" dt="2025-04-27T17:36:09.035" v="1057" actId="1076"/>
          <ac:picMkLst>
            <pc:docMk/>
            <pc:sldMk cId="452045232" sldId="331"/>
            <ac:picMk id="9" creationId="{770BD55E-EE21-518B-1B89-22B4E22A84FB}"/>
          </ac:picMkLst>
        </pc:picChg>
      </pc:sldChg>
      <pc:sldChg chg="addSp delSp modSp new mod ord">
        <pc:chgData name="Pedro MonroyPolanco" userId="c3492249-c487-4b7b-b0f4-5d30033cfe29" providerId="ADAL" clId="{6536EA27-E6CA-C544-A862-BCA5B3768090}" dt="2025-04-28T01:25:24.561" v="1095" actId="1076"/>
        <pc:sldMkLst>
          <pc:docMk/>
          <pc:sldMk cId="1137321809" sldId="334"/>
        </pc:sldMkLst>
        <pc:spChg chg="del mod">
          <ac:chgData name="Pedro MonroyPolanco" userId="c3492249-c487-4b7b-b0f4-5d30033cfe29" providerId="ADAL" clId="{6536EA27-E6CA-C544-A862-BCA5B3768090}" dt="2025-04-28T01:23:56.435" v="1077" actId="478"/>
          <ac:spMkLst>
            <pc:docMk/>
            <pc:sldMk cId="1137321809" sldId="334"/>
            <ac:spMk id="3" creationId="{E5C3125F-B05C-1B9C-74F5-0647F4CB4B7C}"/>
          </ac:spMkLst>
        </pc:spChg>
        <pc:spChg chg="mod">
          <ac:chgData name="Pedro MonroyPolanco" userId="c3492249-c487-4b7b-b0f4-5d30033cfe29" providerId="ADAL" clId="{6536EA27-E6CA-C544-A862-BCA5B3768090}" dt="2025-04-28T01:24:38.275" v="1082"/>
          <ac:spMkLst>
            <pc:docMk/>
            <pc:sldMk cId="1137321809" sldId="334"/>
            <ac:spMk id="4" creationId="{DFCE4275-DF5E-561B-507C-3DA022A429B9}"/>
          </ac:spMkLst>
        </pc:spChg>
        <pc:spChg chg="del">
          <ac:chgData name="Pedro MonroyPolanco" userId="c3492249-c487-4b7b-b0f4-5d30033cfe29" providerId="ADAL" clId="{6536EA27-E6CA-C544-A862-BCA5B3768090}" dt="2025-04-28T01:23:53.408" v="1075" actId="478"/>
          <ac:spMkLst>
            <pc:docMk/>
            <pc:sldMk cId="1137321809" sldId="334"/>
            <ac:spMk id="5" creationId="{67578830-4AB0-6D01-D3E1-B46478A22E34}"/>
          </ac:spMkLst>
        </pc:spChg>
        <pc:spChg chg="del">
          <ac:chgData name="Pedro MonroyPolanco" userId="c3492249-c487-4b7b-b0f4-5d30033cfe29" providerId="ADAL" clId="{6536EA27-E6CA-C544-A862-BCA5B3768090}" dt="2025-04-28T01:23:58.750" v="1078" actId="478"/>
          <ac:spMkLst>
            <pc:docMk/>
            <pc:sldMk cId="1137321809" sldId="334"/>
            <ac:spMk id="6" creationId="{08D2FE44-FEF2-FD8E-9FB8-4EF7E2D8CB76}"/>
          </ac:spMkLst>
        </pc:spChg>
        <pc:picChg chg="add mod modCrop">
          <ac:chgData name="Pedro MonroyPolanco" userId="c3492249-c487-4b7b-b0f4-5d30033cfe29" providerId="ADAL" clId="{6536EA27-E6CA-C544-A862-BCA5B3768090}" dt="2025-04-28T01:25:24.561" v="1095" actId="1076"/>
          <ac:picMkLst>
            <pc:docMk/>
            <pc:sldMk cId="1137321809" sldId="334"/>
            <ac:picMk id="8" creationId="{96876354-FF92-46F3-67C6-DDF0F120CAAA}"/>
          </ac:picMkLst>
        </pc:picChg>
      </pc:sldChg>
    </pc:docChg>
  </pc:docChgLst>
  <pc:docChgLst>
    <pc:chgData name="Snehal Ashok Dhatrak" userId="S::sdhatrak@stevens.edu::ef9f61f7-76c8-46e8-937d-a9faf6bafc12" providerId="AD" clId="Web-{F4F51A96-1F1C-D13C-99BE-9F39A797A76F}"/>
    <pc:docChg chg="modSld">
      <pc:chgData name="Snehal Ashok Dhatrak" userId="S::sdhatrak@stevens.edu::ef9f61f7-76c8-46e8-937d-a9faf6bafc12" providerId="AD" clId="Web-{F4F51A96-1F1C-D13C-99BE-9F39A797A76F}" dt="2025-04-27T21:38:15.902" v="124"/>
      <pc:docMkLst>
        <pc:docMk/>
      </pc:docMkLst>
      <pc:sldChg chg="addSp delSp modSp mod modClrScheme chgLayout">
        <pc:chgData name="Snehal Ashok Dhatrak" userId="S::sdhatrak@stevens.edu::ef9f61f7-76c8-46e8-937d-a9faf6bafc12" providerId="AD" clId="Web-{F4F51A96-1F1C-D13C-99BE-9F39A797A76F}" dt="2025-04-27T21:38:15.902" v="124"/>
        <pc:sldMkLst>
          <pc:docMk/>
          <pc:sldMk cId="2566517390" sldId="306"/>
        </pc:sldMkLst>
        <pc:spChg chg="mod ord">
          <ac:chgData name="Snehal Ashok Dhatrak" userId="S::sdhatrak@stevens.edu::ef9f61f7-76c8-46e8-937d-a9faf6bafc12" providerId="AD" clId="Web-{F4F51A96-1F1C-D13C-99BE-9F39A797A76F}" dt="2025-04-27T21:38:15.902" v="124"/>
          <ac:spMkLst>
            <pc:docMk/>
            <pc:sldMk cId="2566517390" sldId="306"/>
            <ac:spMk id="2" creationId="{00000000-0000-0000-0000-000000000000}"/>
          </ac:spMkLst>
        </pc:spChg>
        <pc:spChg chg="mod">
          <ac:chgData name="Snehal Ashok Dhatrak" userId="S::sdhatrak@stevens.edu::ef9f61f7-76c8-46e8-937d-a9faf6bafc12" providerId="AD" clId="Web-{F4F51A96-1F1C-D13C-99BE-9F39A797A76F}" dt="2025-04-27T21:38:15.902" v="124"/>
          <ac:spMkLst>
            <pc:docMk/>
            <pc:sldMk cId="2566517390" sldId="306"/>
            <ac:spMk id="3" creationId="{00000000-0000-0000-0000-000000000000}"/>
          </ac:spMkLst>
        </pc:spChg>
        <pc:spChg chg="mod">
          <ac:chgData name="Snehal Ashok Dhatrak" userId="S::sdhatrak@stevens.edu::ef9f61f7-76c8-46e8-937d-a9faf6bafc12" providerId="AD" clId="Web-{F4F51A96-1F1C-D13C-99BE-9F39A797A76F}" dt="2025-04-27T21:38:15.902" v="124"/>
          <ac:spMkLst>
            <pc:docMk/>
            <pc:sldMk cId="2566517390" sldId="306"/>
            <ac:spMk id="4" creationId="{00000000-0000-0000-0000-000000000000}"/>
          </ac:spMkLst>
        </pc:spChg>
        <pc:spChg chg="add del mod">
          <ac:chgData name="Snehal Ashok Dhatrak" userId="S::sdhatrak@stevens.edu::ef9f61f7-76c8-46e8-937d-a9faf6bafc12" providerId="AD" clId="Web-{F4F51A96-1F1C-D13C-99BE-9F39A797A76F}" dt="2025-04-27T21:38:15.902" v="124"/>
          <ac:spMkLst>
            <pc:docMk/>
            <pc:sldMk cId="2566517390" sldId="306"/>
            <ac:spMk id="9" creationId="{3055B7BF-EB0C-E069-82AE-D7A7A173DE1F}"/>
          </ac:spMkLst>
        </pc:spChg>
        <pc:spChg chg="add del mod">
          <ac:chgData name="Snehal Ashok Dhatrak" userId="S::sdhatrak@stevens.edu::ef9f61f7-76c8-46e8-937d-a9faf6bafc12" providerId="AD" clId="Web-{F4F51A96-1F1C-D13C-99BE-9F39A797A76F}" dt="2025-04-27T21:38:15.902" v="124"/>
          <ac:spMkLst>
            <pc:docMk/>
            <pc:sldMk cId="2566517390" sldId="306"/>
            <ac:spMk id="11" creationId="{084440D8-A6E2-C8E6-A382-F4FE2D2AD9B8}"/>
          </ac:spMkLst>
        </pc:spChg>
      </pc:sldChg>
      <pc:sldChg chg="modSp">
        <pc:chgData name="Snehal Ashok Dhatrak" userId="S::sdhatrak@stevens.edu::ef9f61f7-76c8-46e8-937d-a9faf6bafc12" providerId="AD" clId="Web-{F4F51A96-1F1C-D13C-99BE-9F39A797A76F}" dt="2025-04-27T20:47:17.960" v="108"/>
        <pc:sldMkLst>
          <pc:docMk/>
          <pc:sldMk cId="3317015084" sldId="313"/>
        </pc:sldMkLst>
        <pc:picChg chg="mod">
          <ac:chgData name="Snehal Ashok Dhatrak" userId="S::sdhatrak@stevens.edu::ef9f61f7-76c8-46e8-937d-a9faf6bafc12" providerId="AD" clId="Web-{F4F51A96-1F1C-D13C-99BE-9F39A797A76F}" dt="2025-04-27T20:47:17.960" v="108"/>
          <ac:picMkLst>
            <pc:docMk/>
            <pc:sldMk cId="3317015084" sldId="313"/>
            <ac:picMk id="5" creationId="{BE1EE0F5-52D5-AAFD-8E49-9CED13BE7A9B}"/>
          </ac:picMkLst>
        </pc:picChg>
      </pc:sldChg>
      <pc:sldChg chg="modSp">
        <pc:chgData name="Snehal Ashok Dhatrak" userId="S::sdhatrak@stevens.edu::ef9f61f7-76c8-46e8-937d-a9faf6bafc12" providerId="AD" clId="Web-{F4F51A96-1F1C-D13C-99BE-9F39A797A76F}" dt="2025-04-27T20:48:06.071" v="111"/>
        <pc:sldMkLst>
          <pc:docMk/>
          <pc:sldMk cId="999959484" sldId="315"/>
        </pc:sldMkLst>
        <pc:picChg chg="mod">
          <ac:chgData name="Snehal Ashok Dhatrak" userId="S::sdhatrak@stevens.edu::ef9f61f7-76c8-46e8-937d-a9faf6bafc12" providerId="AD" clId="Web-{F4F51A96-1F1C-D13C-99BE-9F39A797A76F}" dt="2025-04-27T20:48:06.071" v="111"/>
          <ac:picMkLst>
            <pc:docMk/>
            <pc:sldMk cId="999959484" sldId="315"/>
            <ac:picMk id="5" creationId="{53C133D8-70E1-6A98-2F73-FEF5E565B892}"/>
          </ac:picMkLst>
        </pc:picChg>
      </pc:sldChg>
      <pc:sldChg chg="modSp">
        <pc:chgData name="Snehal Ashok Dhatrak" userId="S::sdhatrak@stevens.edu::ef9f61f7-76c8-46e8-937d-a9faf6bafc12" providerId="AD" clId="Web-{F4F51A96-1F1C-D13C-99BE-9F39A797A76F}" dt="2025-04-27T20:46:31.896" v="103"/>
        <pc:sldMkLst>
          <pc:docMk/>
          <pc:sldMk cId="2648436019" sldId="316"/>
        </pc:sldMkLst>
        <pc:picChg chg="mod">
          <ac:chgData name="Snehal Ashok Dhatrak" userId="S::sdhatrak@stevens.edu::ef9f61f7-76c8-46e8-937d-a9faf6bafc12" providerId="AD" clId="Web-{F4F51A96-1F1C-D13C-99BE-9F39A797A76F}" dt="2025-04-27T20:46:31.896" v="103"/>
          <ac:picMkLst>
            <pc:docMk/>
            <pc:sldMk cId="2648436019" sldId="316"/>
            <ac:picMk id="11" creationId="{B691A38D-CC47-3C70-4CBA-2F7C364B639B}"/>
          </ac:picMkLst>
        </pc:picChg>
      </pc:sldChg>
      <pc:sldChg chg="modSp">
        <pc:chgData name="Snehal Ashok Dhatrak" userId="S::sdhatrak@stevens.edu::ef9f61f7-76c8-46e8-937d-a9faf6bafc12" providerId="AD" clId="Web-{F4F51A96-1F1C-D13C-99BE-9F39A797A76F}" dt="2025-04-27T20:50:02.731" v="122"/>
        <pc:sldMkLst>
          <pc:docMk/>
          <pc:sldMk cId="2747913393" sldId="323"/>
        </pc:sldMkLst>
        <pc:picChg chg="mod">
          <ac:chgData name="Snehal Ashok Dhatrak" userId="S::sdhatrak@stevens.edu::ef9f61f7-76c8-46e8-937d-a9faf6bafc12" providerId="AD" clId="Web-{F4F51A96-1F1C-D13C-99BE-9F39A797A76F}" dt="2025-04-27T20:50:02.731" v="122"/>
          <ac:picMkLst>
            <pc:docMk/>
            <pc:sldMk cId="2747913393" sldId="323"/>
            <ac:picMk id="6" creationId="{04678789-9117-3120-1376-2710FF12DC90}"/>
          </ac:picMkLst>
        </pc:picChg>
      </pc:sldChg>
      <pc:sldChg chg="modSp">
        <pc:chgData name="Snehal Ashok Dhatrak" userId="S::sdhatrak@stevens.edu::ef9f61f7-76c8-46e8-937d-a9faf6bafc12" providerId="AD" clId="Web-{F4F51A96-1F1C-D13C-99BE-9F39A797A76F}" dt="2025-04-27T20:45:55.769" v="98"/>
        <pc:sldMkLst>
          <pc:docMk/>
          <pc:sldMk cId="557258874" sldId="324"/>
        </pc:sldMkLst>
        <pc:picChg chg="mod">
          <ac:chgData name="Snehal Ashok Dhatrak" userId="S::sdhatrak@stevens.edu::ef9f61f7-76c8-46e8-937d-a9faf6bafc12" providerId="AD" clId="Web-{F4F51A96-1F1C-D13C-99BE-9F39A797A76F}" dt="2025-04-27T20:45:55.769" v="98"/>
          <ac:picMkLst>
            <pc:docMk/>
            <pc:sldMk cId="557258874" sldId="324"/>
            <ac:picMk id="2" creationId="{C995F98A-70B9-5DFE-27E2-ED14525D67C0}"/>
          </ac:picMkLst>
        </pc:picChg>
      </pc:sldChg>
      <pc:sldChg chg="modSp">
        <pc:chgData name="Snehal Ashok Dhatrak" userId="S::sdhatrak@stevens.edu::ef9f61f7-76c8-46e8-937d-a9faf6bafc12" providerId="AD" clId="Web-{F4F51A96-1F1C-D13C-99BE-9F39A797A76F}" dt="2025-04-27T20:45:28.581" v="93"/>
        <pc:sldMkLst>
          <pc:docMk/>
          <pc:sldMk cId="2000869455" sldId="325"/>
        </pc:sldMkLst>
        <pc:picChg chg="mod">
          <ac:chgData name="Snehal Ashok Dhatrak" userId="S::sdhatrak@stevens.edu::ef9f61f7-76c8-46e8-937d-a9faf6bafc12" providerId="AD" clId="Web-{F4F51A96-1F1C-D13C-99BE-9F39A797A76F}" dt="2025-04-27T20:45:28.581" v="93"/>
          <ac:picMkLst>
            <pc:docMk/>
            <pc:sldMk cId="2000869455" sldId="325"/>
            <ac:picMk id="2" creationId="{2A19FA5E-275B-AF5D-0DA1-A0CE93762466}"/>
          </ac:picMkLst>
        </pc:picChg>
      </pc:sldChg>
      <pc:sldChg chg="modSp">
        <pc:chgData name="Snehal Ashok Dhatrak" userId="S::sdhatrak@stevens.edu::ef9f61f7-76c8-46e8-937d-a9faf6bafc12" providerId="AD" clId="Web-{F4F51A96-1F1C-D13C-99BE-9F39A797A76F}" dt="2025-04-27T20:46:57.647" v="106"/>
        <pc:sldMkLst>
          <pc:docMk/>
          <pc:sldMk cId="452045232" sldId="331"/>
        </pc:sldMkLst>
        <pc:picChg chg="mod">
          <ac:chgData name="Snehal Ashok Dhatrak" userId="S::sdhatrak@stevens.edu::ef9f61f7-76c8-46e8-937d-a9faf6bafc12" providerId="AD" clId="Web-{F4F51A96-1F1C-D13C-99BE-9F39A797A76F}" dt="2025-04-27T20:46:57.647" v="106"/>
          <ac:picMkLst>
            <pc:docMk/>
            <pc:sldMk cId="452045232" sldId="331"/>
            <ac:picMk id="5" creationId="{A1B15B2A-1439-6F4E-B22C-3A8985493BB9}"/>
          </ac:picMkLst>
        </pc:picChg>
      </pc:sldChg>
    </pc:docChg>
  </pc:docChgLst>
  <pc:docChgLst>
    <pc:chgData name="Snehal Ashok Dhatrak" userId="S::sdhatrak@stevens.edu::ef9f61f7-76c8-46e8-937d-a9faf6bafc12" providerId="AD" clId="Web-{382C564F-8F93-1321-6236-7958AE1E8031}"/>
    <pc:docChg chg="modSld">
      <pc:chgData name="Snehal Ashok Dhatrak" userId="S::sdhatrak@stevens.edu::ef9f61f7-76c8-46e8-937d-a9faf6bafc12" providerId="AD" clId="Web-{382C564F-8F93-1321-6236-7958AE1E8031}" dt="2025-04-23T17:01:31.174" v="94" actId="14100"/>
      <pc:docMkLst>
        <pc:docMk/>
      </pc:docMkLst>
      <pc:sldChg chg="addSp delSp modSp">
        <pc:chgData name="Snehal Ashok Dhatrak" userId="S::sdhatrak@stevens.edu::ef9f61f7-76c8-46e8-937d-a9faf6bafc12" providerId="AD" clId="Web-{382C564F-8F93-1321-6236-7958AE1E8031}" dt="2025-04-23T17:01:31.174" v="94" actId="14100"/>
        <pc:sldMkLst>
          <pc:docMk/>
          <pc:sldMk cId="3674914502" sldId="311"/>
        </pc:sldMkLst>
        <pc:spChg chg="mod">
          <ac:chgData name="Snehal Ashok Dhatrak" userId="S::sdhatrak@stevens.edu::ef9f61f7-76c8-46e8-937d-a9faf6bafc12" providerId="AD" clId="Web-{382C564F-8F93-1321-6236-7958AE1E8031}" dt="2025-04-23T16:54:19.485" v="8" actId="14100"/>
          <ac:spMkLst>
            <pc:docMk/>
            <pc:sldMk cId="3674914502" sldId="311"/>
            <ac:spMk id="4" creationId="{57F88759-0223-03B0-CA7D-DAEA22645CC7}"/>
          </ac:spMkLst>
        </pc:spChg>
      </pc:sldChg>
    </pc:docChg>
  </pc:docChgLst>
  <pc:docChgLst>
    <pc:chgData name="Swarangi Prabhakar Patil" userId="S::spatil51@stevens.edu::971abc3a-e269-42bd-a056-d0d7d1d023ca" providerId="AD" clId="Web-{5323AE14-AA8C-03E2-7D6F-937B9A1B8A56}"/>
    <pc:docChg chg="modSld">
      <pc:chgData name="Swarangi Prabhakar Patil" userId="S::spatil51@stevens.edu::971abc3a-e269-42bd-a056-d0d7d1d023ca" providerId="AD" clId="Web-{5323AE14-AA8C-03E2-7D6F-937B9A1B8A56}" dt="2025-04-21T21:25:49.197" v="29"/>
      <pc:docMkLst>
        <pc:docMk/>
      </pc:docMkLst>
      <pc:sldChg chg="addSp delSp modSp mod setBg">
        <pc:chgData name="Swarangi Prabhakar Patil" userId="S::spatil51@stevens.edu::971abc3a-e269-42bd-a056-d0d7d1d023ca" providerId="AD" clId="Web-{5323AE14-AA8C-03E2-7D6F-937B9A1B8A56}" dt="2025-04-21T21:25:49.197" v="29"/>
        <pc:sldMkLst>
          <pc:docMk/>
          <pc:sldMk cId="2290490397" sldId="259"/>
        </pc:sldMkLst>
      </pc:sldChg>
    </pc:docChg>
  </pc:docChgLst>
  <pc:docChgLst>
    <pc:chgData name="Swarangi Prabhakar Patil" userId="S::spatil51@stevens.edu::971abc3a-e269-42bd-a056-d0d7d1d023ca" providerId="AD" clId="Web-{C035DB31-C47D-325F-6EC0-9798BDC62150}"/>
    <pc:docChg chg="modSld">
      <pc:chgData name="Swarangi Prabhakar Patil" userId="S::spatil51@stevens.edu::971abc3a-e269-42bd-a056-d0d7d1d023ca" providerId="AD" clId="Web-{C035DB31-C47D-325F-6EC0-9798BDC62150}" dt="2025-04-26T13:37:09.064" v="32" actId="1076"/>
      <pc:docMkLst>
        <pc:docMk/>
      </pc:docMkLst>
      <pc:sldChg chg="modSp">
        <pc:chgData name="Swarangi Prabhakar Patil" userId="S::spatil51@stevens.edu::971abc3a-e269-42bd-a056-d0d7d1d023ca" providerId="AD" clId="Web-{C035DB31-C47D-325F-6EC0-9798BDC62150}" dt="2025-04-26T12:45:48.858" v="30" actId="20577"/>
        <pc:sldMkLst>
          <pc:docMk/>
          <pc:sldMk cId="2566517390" sldId="306"/>
        </pc:sldMkLst>
        <pc:spChg chg="mod">
          <ac:chgData name="Swarangi Prabhakar Patil" userId="S::spatil51@stevens.edu::971abc3a-e269-42bd-a056-d0d7d1d023ca" providerId="AD" clId="Web-{C035DB31-C47D-325F-6EC0-9798BDC62150}" dt="2025-04-26T12:45:48.858" v="30" actId="20577"/>
          <ac:spMkLst>
            <pc:docMk/>
            <pc:sldMk cId="2566517390" sldId="306"/>
            <ac:spMk id="2" creationId="{00000000-0000-0000-0000-000000000000}"/>
          </ac:spMkLst>
        </pc:spChg>
      </pc:sldChg>
      <pc:sldChg chg="modSp">
        <pc:chgData name="Swarangi Prabhakar Patil" userId="S::spatil51@stevens.edu::971abc3a-e269-42bd-a056-d0d7d1d023ca" providerId="AD" clId="Web-{C035DB31-C47D-325F-6EC0-9798BDC62150}" dt="2025-04-26T13:37:09.064" v="32" actId="1076"/>
        <pc:sldMkLst>
          <pc:docMk/>
          <pc:sldMk cId="452045232" sldId="331"/>
        </pc:sldMkLst>
        <pc:picChg chg="mod">
          <ac:chgData name="Swarangi Prabhakar Patil" userId="S::spatil51@stevens.edu::971abc3a-e269-42bd-a056-d0d7d1d023ca" providerId="AD" clId="Web-{C035DB31-C47D-325F-6EC0-9798BDC62150}" dt="2025-04-26T13:37:09.064" v="32" actId="1076"/>
          <ac:picMkLst>
            <pc:docMk/>
            <pc:sldMk cId="452045232" sldId="331"/>
            <ac:picMk id="7" creationId="{DC82EC50-D072-5E15-A7A4-99E6F250C46A}"/>
          </ac:picMkLst>
        </pc:picChg>
      </pc:sldChg>
    </pc:docChg>
  </pc:docChgLst>
  <pc:docChgLst>
    <pc:chgData name="Swarangi Prabhakar Patil" userId="S::spatil51@stevens.edu::971abc3a-e269-42bd-a056-d0d7d1d023ca" providerId="AD" clId="Web-{E58CAC7D-F3A6-AAD4-7EE0-F1957623749F}"/>
    <pc:docChg chg="modSld sldOrd">
      <pc:chgData name="Swarangi Prabhakar Patil" userId="S::spatil51@stevens.edu::971abc3a-e269-42bd-a056-d0d7d1d023ca" providerId="AD" clId="Web-{E58CAC7D-F3A6-AAD4-7EE0-F1957623749F}" dt="2025-04-27T14:28:18.853" v="1"/>
      <pc:docMkLst>
        <pc:docMk/>
      </pc:docMkLst>
      <pc:sldChg chg="delSp">
        <pc:chgData name="Swarangi Prabhakar Patil" userId="S::spatil51@stevens.edu::971abc3a-e269-42bd-a056-d0d7d1d023ca" providerId="AD" clId="Web-{E58CAC7D-F3A6-AAD4-7EE0-F1957623749F}" dt="2025-04-27T14:28:18.853" v="1"/>
        <pc:sldMkLst>
          <pc:docMk/>
          <pc:sldMk cId="2077458524" sldId="322"/>
        </pc:sldMkLst>
        <pc:picChg chg="del">
          <ac:chgData name="Swarangi Prabhakar Patil" userId="S::spatil51@stevens.edu::971abc3a-e269-42bd-a056-d0d7d1d023ca" providerId="AD" clId="Web-{E58CAC7D-F3A6-AAD4-7EE0-F1957623749F}" dt="2025-04-27T14:28:18.853" v="1"/>
          <ac:picMkLst>
            <pc:docMk/>
            <pc:sldMk cId="2077458524" sldId="322"/>
            <ac:picMk id="6" creationId="{B016F6F1-AD48-6838-04A9-964FE8933B80}"/>
          </ac:picMkLst>
        </pc:picChg>
      </pc:sldChg>
      <pc:sldChg chg="ord">
        <pc:chgData name="Swarangi Prabhakar Patil" userId="S::spatil51@stevens.edu::971abc3a-e269-42bd-a056-d0d7d1d023ca" providerId="AD" clId="Web-{E58CAC7D-F3A6-AAD4-7EE0-F1957623749F}" dt="2025-04-27T14:27:45.195" v="0"/>
        <pc:sldMkLst>
          <pc:docMk/>
          <pc:sldMk cId="627754537" sldId="330"/>
        </pc:sldMkLst>
      </pc:sldChg>
    </pc:docChg>
  </pc:docChgLst>
  <pc:docChgLst>
    <pc:chgData name="Rohini Mallikarjunaiah" userId="S::rmallika@stevens.edu::17539e8a-eb1b-4f77-b8aa-c17bbaf45361" providerId="AD" clId="Web-{60DB33FC-B015-EA94-143C-3FFF6115EC2C}"/>
    <pc:docChg chg="modSld">
      <pc:chgData name="Rohini Mallikarjunaiah" userId="S::rmallika@stevens.edu::17539e8a-eb1b-4f77-b8aa-c17bbaf45361" providerId="AD" clId="Web-{60DB33FC-B015-EA94-143C-3FFF6115EC2C}" dt="2025-04-28T01:25:17.143" v="0" actId="14100"/>
      <pc:docMkLst>
        <pc:docMk/>
      </pc:docMkLst>
      <pc:sldChg chg="modSp">
        <pc:chgData name="Rohini Mallikarjunaiah" userId="S::rmallika@stevens.edu::17539e8a-eb1b-4f77-b8aa-c17bbaf45361" providerId="AD" clId="Web-{60DB33FC-B015-EA94-143C-3FFF6115EC2C}" dt="2025-04-28T01:25:17.143" v="0" actId="14100"/>
        <pc:sldMkLst>
          <pc:docMk/>
          <pc:sldMk cId="452045232" sldId="331"/>
        </pc:sldMkLst>
        <pc:picChg chg="mod">
          <ac:chgData name="Rohini Mallikarjunaiah" userId="S::rmallika@stevens.edu::17539e8a-eb1b-4f77-b8aa-c17bbaf45361" providerId="AD" clId="Web-{60DB33FC-B015-EA94-143C-3FFF6115EC2C}" dt="2025-04-28T01:25:17.143" v="0" actId="14100"/>
          <ac:picMkLst>
            <pc:docMk/>
            <pc:sldMk cId="452045232" sldId="331"/>
            <ac:picMk id="5" creationId="{A1B15B2A-1439-6F4E-B22C-3A8985493BB9}"/>
          </ac:picMkLst>
        </pc:picChg>
      </pc:sldChg>
    </pc:docChg>
  </pc:docChgLst>
  <pc:docChgLst>
    <pc:chgData name="Swarangi Prabhakar Patil" userId="S::spatil51@stevens.edu::971abc3a-e269-42bd-a056-d0d7d1d023ca" providerId="AD" clId="Web-{14769960-9869-ED6C-4C77-E69D70915368}"/>
    <pc:docChg chg="modSld">
      <pc:chgData name="Swarangi Prabhakar Patil" userId="S::spatil51@stevens.edu::971abc3a-e269-42bd-a056-d0d7d1d023ca" providerId="AD" clId="Web-{14769960-9869-ED6C-4C77-E69D70915368}" dt="2025-04-21T20:36:13.793" v="21" actId="1076"/>
      <pc:docMkLst>
        <pc:docMk/>
      </pc:docMkLst>
      <pc:sldChg chg="addSp modSp">
        <pc:chgData name="Swarangi Prabhakar Patil" userId="S::spatil51@stevens.edu::971abc3a-e269-42bd-a056-d0d7d1d023ca" providerId="AD" clId="Web-{14769960-9869-ED6C-4C77-E69D70915368}" dt="2025-04-21T20:36:13.793" v="21" actId="1076"/>
        <pc:sldMkLst>
          <pc:docMk/>
          <pc:sldMk cId="2290490397" sldId="259"/>
        </pc:sldMkLst>
      </pc:sldChg>
    </pc:docChg>
  </pc:docChgLst>
  <pc:docChgLst>
    <pc:chgData name="Swarangi Prabhakar Patil" userId="S::spatil51@stevens.edu::971abc3a-e269-42bd-a056-d0d7d1d023ca" providerId="AD" clId="Web-{3E4FF761-5CD4-4A9D-DE92-2C83DE21E248}"/>
    <pc:docChg chg="modSld">
      <pc:chgData name="Swarangi Prabhakar Patil" userId="S::spatil51@stevens.edu::971abc3a-e269-42bd-a056-d0d7d1d023ca" providerId="AD" clId="Web-{3E4FF761-5CD4-4A9D-DE92-2C83DE21E248}" dt="2025-04-23T15:02:10.534" v="21" actId="14100"/>
      <pc:docMkLst>
        <pc:docMk/>
      </pc:docMkLst>
      <pc:sldChg chg="addSp delSp modSp">
        <pc:chgData name="Swarangi Prabhakar Patil" userId="S::spatil51@stevens.edu::971abc3a-e269-42bd-a056-d0d7d1d023ca" providerId="AD" clId="Web-{3E4FF761-5CD4-4A9D-DE92-2C83DE21E248}" dt="2025-04-23T15:02:10.534" v="21" actId="14100"/>
        <pc:sldMkLst>
          <pc:docMk/>
          <pc:sldMk cId="3674914502" sldId="311"/>
        </pc:sldMkLst>
        <pc:spChg chg="mod">
          <ac:chgData name="Swarangi Prabhakar Patil" userId="S::spatil51@stevens.edu::971abc3a-e269-42bd-a056-d0d7d1d023ca" providerId="AD" clId="Web-{3E4FF761-5CD4-4A9D-DE92-2C83DE21E248}" dt="2025-04-23T14:48:39.844" v="5" actId="20577"/>
          <ac:spMkLst>
            <pc:docMk/>
            <pc:sldMk cId="3674914502" sldId="311"/>
            <ac:spMk id="4" creationId="{57F88759-0223-03B0-CA7D-DAEA22645CC7}"/>
          </ac:spMkLst>
        </pc:spChg>
      </pc:sldChg>
    </pc:docChg>
  </pc:docChgLst>
  <pc:docChgLst>
    <pc:chgData name="Swarangi Prabhakar Patil" userId="S::spatil51@stevens.edu::971abc3a-e269-42bd-a056-d0d7d1d023ca" providerId="AD" clId="Web-{2F590F75-A282-6BD9-7F43-71AB39D065E5}"/>
    <pc:docChg chg="modSld">
      <pc:chgData name="Swarangi Prabhakar Patil" userId="S::spatil51@stevens.edu::971abc3a-e269-42bd-a056-d0d7d1d023ca" providerId="AD" clId="Web-{2F590F75-A282-6BD9-7F43-71AB39D065E5}" dt="2025-04-26T18:49:09.754" v="0"/>
      <pc:docMkLst>
        <pc:docMk/>
      </pc:docMkLst>
      <pc:sldChg chg="delSp">
        <pc:chgData name="Swarangi Prabhakar Patil" userId="S::spatil51@stevens.edu::971abc3a-e269-42bd-a056-d0d7d1d023ca" providerId="AD" clId="Web-{2F590F75-A282-6BD9-7F43-71AB39D065E5}" dt="2025-04-26T18:49:09.754" v="0"/>
        <pc:sldMkLst>
          <pc:docMk/>
          <pc:sldMk cId="3946835824" sldId="319"/>
        </pc:sldMkLst>
        <pc:picChg chg="del">
          <ac:chgData name="Swarangi Prabhakar Patil" userId="S::spatil51@stevens.edu::971abc3a-e269-42bd-a056-d0d7d1d023ca" providerId="AD" clId="Web-{2F590F75-A282-6BD9-7F43-71AB39D065E5}" dt="2025-04-26T18:49:09.754" v="0"/>
          <ac:picMkLst>
            <pc:docMk/>
            <pc:sldMk cId="3946835824" sldId="319"/>
            <ac:picMk id="5" creationId="{D03A2080-66A9-5C1C-42C6-B12AE6559EBD}"/>
          </ac:picMkLst>
        </pc:picChg>
      </pc:sldChg>
    </pc:docChg>
  </pc:docChgLst>
  <pc:docChgLst>
    <pc:chgData name="Swarangi Prabhakar Patil" userId="S::spatil51@stevens.edu::971abc3a-e269-42bd-a056-d0d7d1d023ca" providerId="AD" clId="Web-{F29BCEC4-E9A1-18F4-35C8-D99A7586E79B}"/>
    <pc:docChg chg="modSld">
      <pc:chgData name="Swarangi Prabhakar Patil" userId="S::spatil51@stevens.edu::971abc3a-e269-42bd-a056-d0d7d1d023ca" providerId="AD" clId="Web-{F29BCEC4-E9A1-18F4-35C8-D99A7586E79B}" dt="2025-04-27T16:58:53.982" v="5" actId="1076"/>
      <pc:docMkLst>
        <pc:docMk/>
      </pc:docMkLst>
      <pc:sldChg chg="modSp">
        <pc:chgData name="Swarangi Prabhakar Patil" userId="S::spatil51@stevens.edu::971abc3a-e269-42bd-a056-d0d7d1d023ca" providerId="AD" clId="Web-{F29BCEC4-E9A1-18F4-35C8-D99A7586E79B}" dt="2025-04-27T16:58:53.982" v="5" actId="1076"/>
        <pc:sldMkLst>
          <pc:docMk/>
          <pc:sldMk cId="912756519" sldId="276"/>
        </pc:sldMkLst>
        <pc:spChg chg="mod">
          <ac:chgData name="Swarangi Prabhakar Patil" userId="S::spatil51@stevens.edu::971abc3a-e269-42bd-a056-d0d7d1d023ca" providerId="AD" clId="Web-{F29BCEC4-E9A1-18F4-35C8-D99A7586E79B}" dt="2025-04-27T16:58:47.169" v="4" actId="1076"/>
          <ac:spMkLst>
            <pc:docMk/>
            <pc:sldMk cId="912756519" sldId="276"/>
            <ac:spMk id="2" creationId="{00000000-0000-0000-0000-000000000000}"/>
          </ac:spMkLst>
        </pc:spChg>
        <pc:spChg chg="mod">
          <ac:chgData name="Swarangi Prabhakar Patil" userId="S::spatil51@stevens.edu::971abc3a-e269-42bd-a056-d0d7d1d023ca" providerId="AD" clId="Web-{F29BCEC4-E9A1-18F4-35C8-D99A7586E79B}" dt="2025-04-27T16:58:53.982" v="5" actId="1076"/>
          <ac:spMkLst>
            <pc:docMk/>
            <pc:sldMk cId="912756519" sldId="276"/>
            <ac:spMk id="4" creationId="{00000000-0000-0000-0000-000000000000}"/>
          </ac:spMkLst>
        </pc:spChg>
      </pc:sldChg>
    </pc:docChg>
  </pc:docChgLst>
  <pc:docChgLst>
    <pc:chgData name="Snehal Ashok Dhatrak" userId="S::sdhatrak@stevens.edu::ef9f61f7-76c8-46e8-937d-a9faf6bafc12" providerId="AD" clId="Web-{0630DCE4-64AE-C741-739B-65B20C7ED040}"/>
    <pc:docChg chg="modSld sldOrd">
      <pc:chgData name="Snehal Ashok Dhatrak" userId="S::sdhatrak@stevens.edu::ef9f61f7-76c8-46e8-937d-a9faf6bafc12" providerId="AD" clId="Web-{0630DCE4-64AE-C741-739B-65B20C7ED040}" dt="2025-04-25T22:16:48.660" v="32" actId="14100"/>
      <pc:docMkLst>
        <pc:docMk/>
      </pc:docMkLst>
      <pc:sldChg chg="modSp">
        <pc:chgData name="Snehal Ashok Dhatrak" userId="S::sdhatrak@stevens.edu::ef9f61f7-76c8-46e8-937d-a9faf6bafc12" providerId="AD" clId="Web-{0630DCE4-64AE-C741-739B-65B20C7ED040}" dt="2025-04-25T22:16:48.660" v="32" actId="14100"/>
        <pc:sldMkLst>
          <pc:docMk/>
          <pc:sldMk cId="3674914502" sldId="311"/>
        </pc:sldMkLst>
        <pc:picChg chg="mod">
          <ac:chgData name="Snehal Ashok Dhatrak" userId="S::sdhatrak@stevens.edu::ef9f61f7-76c8-46e8-937d-a9faf6bafc12" providerId="AD" clId="Web-{0630DCE4-64AE-C741-739B-65B20C7ED040}" dt="2025-04-25T22:16:48.660" v="32" actId="14100"/>
          <ac:picMkLst>
            <pc:docMk/>
            <pc:sldMk cId="3674914502" sldId="311"/>
            <ac:picMk id="2" creationId="{9F9586CC-E3FC-E348-E066-1C7B251713E1}"/>
          </ac:picMkLst>
        </pc:picChg>
      </pc:sldChg>
      <pc:sldChg chg="ord">
        <pc:chgData name="Snehal Ashok Dhatrak" userId="S::sdhatrak@stevens.edu::ef9f61f7-76c8-46e8-937d-a9faf6bafc12" providerId="AD" clId="Web-{0630DCE4-64AE-C741-739B-65B20C7ED040}" dt="2025-04-25T22:15:06.906" v="30"/>
        <pc:sldMkLst>
          <pc:docMk/>
          <pc:sldMk cId="204009893" sldId="312"/>
        </pc:sldMkLst>
      </pc:sldChg>
      <pc:sldChg chg="addSp modSp">
        <pc:chgData name="Snehal Ashok Dhatrak" userId="S::sdhatrak@stevens.edu::ef9f61f7-76c8-46e8-937d-a9faf6bafc12" providerId="AD" clId="Web-{0630DCE4-64AE-C741-739B-65B20C7ED040}" dt="2025-04-25T21:53:10.230" v="16" actId="14100"/>
        <pc:sldMkLst>
          <pc:docMk/>
          <pc:sldMk cId="350586391" sldId="318"/>
        </pc:sldMkLst>
        <pc:spChg chg="mod">
          <ac:chgData name="Snehal Ashok Dhatrak" userId="S::sdhatrak@stevens.edu::ef9f61f7-76c8-46e8-937d-a9faf6bafc12" providerId="AD" clId="Web-{0630DCE4-64AE-C741-739B-65B20C7ED040}" dt="2025-04-25T21:52:31.057" v="8" actId="14100"/>
          <ac:spMkLst>
            <pc:docMk/>
            <pc:sldMk cId="350586391" sldId="318"/>
            <ac:spMk id="2" creationId="{10AFF6F0-D50D-2463-3C95-38178878289D}"/>
          </ac:spMkLst>
        </pc:spChg>
        <pc:picChg chg="add mod">
          <ac:chgData name="Snehal Ashok Dhatrak" userId="S::sdhatrak@stevens.edu::ef9f61f7-76c8-46e8-937d-a9faf6bafc12" providerId="AD" clId="Web-{0630DCE4-64AE-C741-739B-65B20C7ED040}" dt="2025-04-25T21:53:10.230" v="16" actId="14100"/>
          <ac:picMkLst>
            <pc:docMk/>
            <pc:sldMk cId="350586391" sldId="318"/>
            <ac:picMk id="5" creationId="{EB4F8121-E719-3E9F-3B88-0B640CEDA361}"/>
          </ac:picMkLst>
        </pc:picChg>
      </pc:sldChg>
      <pc:sldChg chg="modSp">
        <pc:chgData name="Snehal Ashok Dhatrak" userId="S::sdhatrak@stevens.edu::ef9f61f7-76c8-46e8-937d-a9faf6bafc12" providerId="AD" clId="Web-{0630DCE4-64AE-C741-739B-65B20C7ED040}" dt="2025-04-25T21:55:39.064" v="18" actId="14100"/>
        <pc:sldMkLst>
          <pc:docMk/>
          <pc:sldMk cId="3604522744" sldId="320"/>
        </pc:sldMkLst>
        <pc:spChg chg="mod">
          <ac:chgData name="Snehal Ashok Dhatrak" userId="S::sdhatrak@stevens.edu::ef9f61f7-76c8-46e8-937d-a9faf6bafc12" providerId="AD" clId="Web-{0630DCE4-64AE-C741-739B-65B20C7ED040}" dt="2025-04-25T21:55:39.064" v="18" actId="14100"/>
          <ac:spMkLst>
            <pc:docMk/>
            <pc:sldMk cId="3604522744" sldId="320"/>
            <ac:spMk id="2" creationId="{428E9A16-2F33-459B-09FA-2601DD00B0B8}"/>
          </ac:spMkLst>
        </pc:spChg>
      </pc:sldChg>
      <pc:sldChg chg="addSp modSp">
        <pc:chgData name="Snehal Ashok Dhatrak" userId="S::sdhatrak@stevens.edu::ef9f61f7-76c8-46e8-937d-a9faf6bafc12" providerId="AD" clId="Web-{0630DCE4-64AE-C741-739B-65B20C7ED040}" dt="2025-04-25T22:10:36.755" v="27" actId="14100"/>
        <pc:sldMkLst>
          <pc:docMk/>
          <pc:sldMk cId="4079399230" sldId="321"/>
        </pc:sldMkLst>
        <pc:spChg chg="mod">
          <ac:chgData name="Snehal Ashok Dhatrak" userId="S::sdhatrak@stevens.edu::ef9f61f7-76c8-46e8-937d-a9faf6bafc12" providerId="AD" clId="Web-{0630DCE4-64AE-C741-739B-65B20C7ED040}" dt="2025-04-25T21:57:23.224" v="20" actId="14100"/>
          <ac:spMkLst>
            <pc:docMk/>
            <pc:sldMk cId="4079399230" sldId="321"/>
            <ac:spMk id="2" creationId="{680697E7-2B69-DA3B-CAD3-76F8F891FD19}"/>
          </ac:spMkLst>
        </pc:spChg>
        <pc:picChg chg="add mod">
          <ac:chgData name="Snehal Ashok Dhatrak" userId="S::sdhatrak@stevens.edu::ef9f61f7-76c8-46e8-937d-a9faf6bafc12" providerId="AD" clId="Web-{0630DCE4-64AE-C741-739B-65B20C7ED040}" dt="2025-04-25T22:10:36.755" v="27" actId="14100"/>
          <ac:picMkLst>
            <pc:docMk/>
            <pc:sldMk cId="4079399230" sldId="321"/>
            <ac:picMk id="5" creationId="{96189E3E-5713-0813-F2C1-322A6348154E}"/>
          </ac:picMkLst>
        </pc:picChg>
      </pc:sldChg>
      <pc:sldChg chg="modSp">
        <pc:chgData name="Snehal Ashok Dhatrak" userId="S::sdhatrak@stevens.edu::ef9f61f7-76c8-46e8-937d-a9faf6bafc12" providerId="AD" clId="Web-{0630DCE4-64AE-C741-739B-65B20C7ED040}" dt="2025-04-25T22:14:41.967" v="28" actId="1076"/>
        <pc:sldMkLst>
          <pc:docMk/>
          <pc:sldMk cId="452045232" sldId="331"/>
        </pc:sldMkLst>
      </pc:sldChg>
    </pc:docChg>
  </pc:docChgLst>
  <pc:docChgLst>
    <pc:chgData name="Cheyenne Manning" userId="S::cmannin1@stevens.edu::6d83ae56-750b-4f9c-8d06-50fd0690a47c" providerId="AD" clId="Web-{D7A53E64-C4DC-120E-3D2E-2A3EF3EDED99}"/>
    <pc:docChg chg="delSld modSld">
      <pc:chgData name="Cheyenne Manning" userId="S::cmannin1@stevens.edu::6d83ae56-750b-4f9c-8d06-50fd0690a47c" providerId="AD" clId="Web-{D7A53E64-C4DC-120E-3D2E-2A3EF3EDED99}" dt="2025-04-26T19:02:30.629" v="950" actId="14100"/>
      <pc:docMkLst>
        <pc:docMk/>
      </pc:docMkLst>
      <pc:sldChg chg="modSp">
        <pc:chgData name="Cheyenne Manning" userId="S::cmannin1@stevens.edu::6d83ae56-750b-4f9c-8d06-50fd0690a47c" providerId="AD" clId="Web-{D7A53E64-C4DC-120E-3D2E-2A3EF3EDED99}" dt="2025-04-26T17:46:09.995" v="9" actId="20577"/>
        <pc:sldMkLst>
          <pc:docMk/>
          <pc:sldMk cId="2566517390" sldId="306"/>
        </pc:sldMkLst>
        <pc:spChg chg="mod">
          <ac:chgData name="Cheyenne Manning" userId="S::cmannin1@stevens.edu::6d83ae56-750b-4f9c-8d06-50fd0690a47c" providerId="AD" clId="Web-{D7A53E64-C4DC-120E-3D2E-2A3EF3EDED99}" dt="2025-04-26T17:46:09.995" v="9" actId="20577"/>
          <ac:spMkLst>
            <pc:docMk/>
            <pc:sldMk cId="2566517390" sldId="306"/>
            <ac:spMk id="2" creationId="{00000000-0000-0000-0000-000000000000}"/>
          </ac:spMkLst>
        </pc:spChg>
      </pc:sldChg>
      <pc:sldChg chg="addSp delSp modSp">
        <pc:chgData name="Cheyenne Manning" userId="S::cmannin1@stevens.edu::6d83ae56-750b-4f9c-8d06-50fd0690a47c" providerId="AD" clId="Web-{D7A53E64-C4DC-120E-3D2E-2A3EF3EDED99}" dt="2025-04-26T19:02:30.629" v="950" actId="14100"/>
        <pc:sldMkLst>
          <pc:docMk/>
          <pc:sldMk cId="2747913393" sldId="323"/>
        </pc:sldMkLst>
        <pc:spChg chg="mod">
          <ac:chgData name="Cheyenne Manning" userId="S::cmannin1@stevens.edu::6d83ae56-750b-4f9c-8d06-50fd0690a47c" providerId="AD" clId="Web-{D7A53E64-C4DC-120E-3D2E-2A3EF3EDED99}" dt="2025-04-26T18:54:55.493" v="935" actId="1076"/>
          <ac:spMkLst>
            <pc:docMk/>
            <pc:sldMk cId="2747913393" sldId="323"/>
            <ac:spMk id="4" creationId="{65BEEC5E-AE2B-D575-2EB0-3F400217E912}"/>
          </ac:spMkLst>
        </pc:spChg>
        <pc:picChg chg="del">
          <ac:chgData name="Cheyenne Manning" userId="S::cmannin1@stevens.edu::6d83ae56-750b-4f9c-8d06-50fd0690a47c" providerId="AD" clId="Web-{D7A53E64-C4DC-120E-3D2E-2A3EF3EDED99}" dt="2025-04-26T18:54:28.131" v="925"/>
          <ac:picMkLst>
            <pc:docMk/>
            <pc:sldMk cId="2747913393" sldId="323"/>
            <ac:picMk id="5" creationId="{5258A214-5659-6B47-A82F-38D1F728661E}"/>
          </ac:picMkLst>
        </pc:picChg>
        <pc:picChg chg="add mod modCrop">
          <ac:chgData name="Cheyenne Manning" userId="S::cmannin1@stevens.edu::6d83ae56-750b-4f9c-8d06-50fd0690a47c" providerId="AD" clId="Web-{D7A53E64-C4DC-120E-3D2E-2A3EF3EDED99}" dt="2025-04-26T19:02:30.629" v="950" actId="14100"/>
          <ac:picMkLst>
            <pc:docMk/>
            <pc:sldMk cId="2747913393" sldId="323"/>
            <ac:picMk id="6" creationId="{04678789-9117-3120-1376-2710FF12DC90}"/>
          </ac:picMkLst>
        </pc:picChg>
      </pc:sldChg>
      <pc:sldChg chg="addSp delSp modSp">
        <pc:chgData name="Cheyenne Manning" userId="S::cmannin1@stevens.edu::6d83ae56-750b-4f9c-8d06-50fd0690a47c" providerId="AD" clId="Web-{D7A53E64-C4DC-120E-3D2E-2A3EF3EDED99}" dt="2025-04-26T19:02:13.904" v="948" actId="14100"/>
        <pc:sldMkLst>
          <pc:docMk/>
          <pc:sldMk cId="557258874" sldId="324"/>
        </pc:sldMkLst>
        <pc:spChg chg="mod">
          <ac:chgData name="Cheyenne Manning" userId="S::cmannin1@stevens.edu::6d83ae56-750b-4f9c-8d06-50fd0690a47c" providerId="AD" clId="Web-{D7A53E64-C4DC-120E-3D2E-2A3EF3EDED99}" dt="2025-04-26T19:02:07.669" v="945" actId="1076"/>
          <ac:spMkLst>
            <pc:docMk/>
            <pc:sldMk cId="557258874" sldId="324"/>
            <ac:spMk id="4" creationId="{39405883-94BD-CCC6-AE30-30F55EE288D5}"/>
          </ac:spMkLst>
        </pc:spChg>
        <pc:picChg chg="add mod modCrop">
          <ac:chgData name="Cheyenne Manning" userId="S::cmannin1@stevens.edu::6d83ae56-750b-4f9c-8d06-50fd0690a47c" providerId="AD" clId="Web-{D7A53E64-C4DC-120E-3D2E-2A3EF3EDED99}" dt="2025-04-26T19:02:13.904" v="948" actId="14100"/>
          <ac:picMkLst>
            <pc:docMk/>
            <pc:sldMk cId="557258874" sldId="324"/>
            <ac:picMk id="2" creationId="{C995F98A-70B9-5DFE-27E2-ED14525D67C0}"/>
          </ac:picMkLst>
        </pc:picChg>
        <pc:picChg chg="del">
          <ac:chgData name="Cheyenne Manning" userId="S::cmannin1@stevens.edu::6d83ae56-750b-4f9c-8d06-50fd0690a47c" providerId="AD" clId="Web-{D7A53E64-C4DC-120E-3D2E-2A3EF3EDED99}" dt="2025-04-26T19:01:43.714" v="940"/>
          <ac:picMkLst>
            <pc:docMk/>
            <pc:sldMk cId="557258874" sldId="324"/>
            <ac:picMk id="5" creationId="{98E4B683-E3D9-AA8F-A3E7-7CFA38C87432}"/>
          </ac:picMkLst>
        </pc:picChg>
      </pc:sldChg>
      <pc:sldChg chg="addSp delSp modSp">
        <pc:chgData name="Cheyenne Manning" userId="S::cmannin1@stevens.edu::6d83ae56-750b-4f9c-8d06-50fd0690a47c" providerId="AD" clId="Web-{D7A53E64-C4DC-120E-3D2E-2A3EF3EDED99}" dt="2025-04-26T19:02:25.769" v="949" actId="14100"/>
        <pc:sldMkLst>
          <pc:docMk/>
          <pc:sldMk cId="2000869455" sldId="325"/>
        </pc:sldMkLst>
        <pc:spChg chg="mod">
          <ac:chgData name="Cheyenne Manning" userId="S::cmannin1@stevens.edu::6d83ae56-750b-4f9c-8d06-50fd0690a47c" providerId="AD" clId="Web-{D7A53E64-C4DC-120E-3D2E-2A3EF3EDED99}" dt="2025-04-26T18:19:59.050" v="491" actId="1076"/>
          <ac:spMkLst>
            <pc:docMk/>
            <pc:sldMk cId="2000869455" sldId="325"/>
            <ac:spMk id="4" creationId="{09200B31-DEAA-C3FB-5690-589347D5496B}"/>
          </ac:spMkLst>
        </pc:spChg>
        <pc:picChg chg="add mod modCrop">
          <ac:chgData name="Cheyenne Manning" userId="S::cmannin1@stevens.edu::6d83ae56-750b-4f9c-8d06-50fd0690a47c" providerId="AD" clId="Web-{D7A53E64-C4DC-120E-3D2E-2A3EF3EDED99}" dt="2025-04-26T19:02:25.769" v="949" actId="14100"/>
          <ac:picMkLst>
            <pc:docMk/>
            <pc:sldMk cId="2000869455" sldId="325"/>
            <ac:picMk id="2" creationId="{2A19FA5E-275B-AF5D-0DA1-A0CE93762466}"/>
          </ac:picMkLst>
        </pc:picChg>
        <pc:picChg chg="del">
          <ac:chgData name="Cheyenne Manning" userId="S::cmannin1@stevens.edu::6d83ae56-750b-4f9c-8d06-50fd0690a47c" providerId="AD" clId="Web-{D7A53E64-C4DC-120E-3D2E-2A3EF3EDED99}" dt="2025-04-26T17:47:14.904" v="20"/>
          <ac:picMkLst>
            <pc:docMk/>
            <pc:sldMk cId="2000869455" sldId="325"/>
            <ac:picMk id="2" creationId="{C174FA3D-74FE-9EAB-6EA6-B3A5990D84FD}"/>
          </ac:picMkLst>
        </pc:picChg>
      </pc:sldChg>
      <pc:sldChg chg="modSp">
        <pc:chgData name="Cheyenne Manning" userId="S::cmannin1@stevens.edu::6d83ae56-750b-4f9c-8d06-50fd0690a47c" providerId="AD" clId="Web-{D7A53E64-C4DC-120E-3D2E-2A3EF3EDED99}" dt="2025-04-26T18:38:06.358" v="697" actId="20577"/>
        <pc:sldMkLst>
          <pc:docMk/>
          <pc:sldMk cId="1014524692" sldId="326"/>
        </pc:sldMkLst>
        <pc:spChg chg="mod">
          <ac:chgData name="Cheyenne Manning" userId="S::cmannin1@stevens.edu::6d83ae56-750b-4f9c-8d06-50fd0690a47c" providerId="AD" clId="Web-{D7A53E64-C4DC-120E-3D2E-2A3EF3EDED99}" dt="2025-04-26T18:38:06.358" v="697" actId="20577"/>
          <ac:spMkLst>
            <pc:docMk/>
            <pc:sldMk cId="1014524692" sldId="326"/>
            <ac:spMk id="2" creationId="{914D81CC-B71F-39F5-F05F-139219005008}"/>
          </ac:spMkLst>
        </pc:spChg>
      </pc:sldChg>
      <pc:sldChg chg="modSp">
        <pc:chgData name="Cheyenne Manning" userId="S::cmannin1@stevens.edu::6d83ae56-750b-4f9c-8d06-50fd0690a47c" providerId="AD" clId="Web-{D7A53E64-C4DC-120E-3D2E-2A3EF3EDED99}" dt="2025-04-26T18:42:12.149" v="924" actId="14100"/>
        <pc:sldMkLst>
          <pc:docMk/>
          <pc:sldMk cId="1951013018" sldId="327"/>
        </pc:sldMkLst>
        <pc:spChg chg="mod">
          <ac:chgData name="Cheyenne Manning" userId="S::cmannin1@stevens.edu::6d83ae56-750b-4f9c-8d06-50fd0690a47c" providerId="AD" clId="Web-{D7A53E64-C4DC-120E-3D2E-2A3EF3EDED99}" dt="2025-04-26T18:42:12.149" v="924" actId="14100"/>
          <ac:spMkLst>
            <pc:docMk/>
            <pc:sldMk cId="1951013018" sldId="327"/>
            <ac:spMk id="2" creationId="{BD468289-48CF-5FA1-1AE2-469B34EEFFEA}"/>
          </ac:spMkLst>
        </pc:spChg>
      </pc:sldChg>
      <pc:sldChg chg="modSp">
        <pc:chgData name="Cheyenne Manning" userId="S::cmannin1@stevens.edu::6d83ae56-750b-4f9c-8d06-50fd0690a47c" providerId="AD" clId="Web-{D7A53E64-C4DC-120E-3D2E-2A3EF3EDED99}" dt="2025-04-26T17:53:34.965" v="484" actId="20577"/>
        <pc:sldMkLst>
          <pc:docMk/>
          <pc:sldMk cId="3450013365" sldId="333"/>
        </pc:sldMkLst>
        <pc:spChg chg="mod">
          <ac:chgData name="Cheyenne Manning" userId="S::cmannin1@stevens.edu::6d83ae56-750b-4f9c-8d06-50fd0690a47c" providerId="AD" clId="Web-{D7A53E64-C4DC-120E-3D2E-2A3EF3EDED99}" dt="2025-04-26T17:53:34.965" v="484" actId="20577"/>
          <ac:spMkLst>
            <pc:docMk/>
            <pc:sldMk cId="3450013365" sldId="333"/>
            <ac:spMk id="5" creationId="{B60BC933-87E1-AA61-7780-E4991C745B4D}"/>
          </ac:spMkLst>
        </pc:spChg>
      </pc:sldChg>
      <pc:sldChg chg="del">
        <pc:chgData name="Cheyenne Manning" userId="S::cmannin1@stevens.edu::6d83ae56-750b-4f9c-8d06-50fd0690a47c" providerId="AD" clId="Web-{D7A53E64-C4DC-120E-3D2E-2A3EF3EDED99}" dt="2025-04-26T18:19:36.376" v="485"/>
        <pc:sldMkLst>
          <pc:docMk/>
          <pc:sldMk cId="3967019191" sldId="334"/>
        </pc:sldMkLst>
      </pc:sldChg>
    </pc:docChg>
  </pc:docChgLst>
  <pc:docChgLst>
    <pc:chgData name="Snehal Ashok Dhatrak" userId="S::sdhatrak@stevens.edu::ef9f61f7-76c8-46e8-937d-a9faf6bafc12" providerId="AD" clId="Web-{6688CB49-8E9B-C660-9B07-4BA3F71E1E0A}"/>
    <pc:docChg chg="addSld delSld modSld">
      <pc:chgData name="Snehal Ashok Dhatrak" userId="S::sdhatrak@stevens.edu::ef9f61f7-76c8-46e8-937d-a9faf6bafc12" providerId="AD" clId="Web-{6688CB49-8E9B-C660-9B07-4BA3F71E1E0A}" dt="2025-04-26T19:14:46.596" v="6" actId="14100"/>
      <pc:docMkLst>
        <pc:docMk/>
      </pc:docMkLst>
      <pc:sldChg chg="modSp">
        <pc:chgData name="Snehal Ashok Dhatrak" userId="S::sdhatrak@stevens.edu::ef9f61f7-76c8-46e8-937d-a9faf6bafc12" providerId="AD" clId="Web-{6688CB49-8E9B-C660-9B07-4BA3F71E1E0A}" dt="2025-04-26T19:14:46.596" v="6" actId="14100"/>
        <pc:sldMkLst>
          <pc:docMk/>
          <pc:sldMk cId="903288140" sldId="307"/>
        </pc:sldMkLst>
        <pc:spChg chg="mod">
          <ac:chgData name="Snehal Ashok Dhatrak" userId="S::sdhatrak@stevens.edu::ef9f61f7-76c8-46e8-937d-a9faf6bafc12" providerId="AD" clId="Web-{6688CB49-8E9B-C660-9B07-4BA3F71E1E0A}" dt="2025-04-26T19:14:46.580" v="4" actId="14100"/>
          <ac:spMkLst>
            <pc:docMk/>
            <pc:sldMk cId="903288140" sldId="307"/>
            <ac:spMk id="2" creationId="{00000000-0000-0000-0000-000000000000}"/>
          </ac:spMkLst>
        </pc:spChg>
        <pc:spChg chg="mod">
          <ac:chgData name="Snehal Ashok Dhatrak" userId="S::sdhatrak@stevens.edu::ef9f61f7-76c8-46e8-937d-a9faf6bafc12" providerId="AD" clId="Web-{6688CB49-8E9B-C660-9B07-4BA3F71E1E0A}" dt="2025-04-26T19:14:46.580" v="5" actId="14100"/>
          <ac:spMkLst>
            <pc:docMk/>
            <pc:sldMk cId="903288140" sldId="307"/>
            <ac:spMk id="3" creationId="{00000000-0000-0000-0000-000000000000}"/>
          </ac:spMkLst>
        </pc:spChg>
        <pc:spChg chg="mod">
          <ac:chgData name="Snehal Ashok Dhatrak" userId="S::sdhatrak@stevens.edu::ef9f61f7-76c8-46e8-937d-a9faf6bafc12" providerId="AD" clId="Web-{6688CB49-8E9B-C660-9B07-4BA3F71E1E0A}" dt="2025-04-26T19:14:46.596" v="6" actId="14100"/>
          <ac:spMkLst>
            <pc:docMk/>
            <pc:sldMk cId="903288140" sldId="307"/>
            <ac:spMk id="4" creationId="{00000000-0000-0000-0000-000000000000}"/>
          </ac:spMkLst>
        </pc:spChg>
      </pc:sldChg>
      <pc:sldChg chg="add del replId">
        <pc:chgData name="Snehal Ashok Dhatrak" userId="S::sdhatrak@stevens.edu::ef9f61f7-76c8-46e8-937d-a9faf6bafc12" providerId="AD" clId="Web-{6688CB49-8E9B-C660-9B07-4BA3F71E1E0A}" dt="2025-04-26T19:10:30.307" v="1"/>
        <pc:sldMkLst>
          <pc:docMk/>
          <pc:sldMk cId="2946392071" sldId="334"/>
        </pc:sldMkLst>
      </pc:sldChg>
      <pc:sldChg chg="add del replId">
        <pc:chgData name="Snehal Ashok Dhatrak" userId="S::sdhatrak@stevens.edu::ef9f61f7-76c8-46e8-937d-a9faf6bafc12" providerId="AD" clId="Web-{6688CB49-8E9B-C660-9B07-4BA3F71E1E0A}" dt="2025-04-26T19:10:35.542" v="3"/>
        <pc:sldMkLst>
          <pc:docMk/>
          <pc:sldMk cId="3782049177" sldId="334"/>
        </pc:sldMkLst>
      </pc:sldChg>
    </pc:docChg>
  </pc:docChgLst>
  <pc:docChgLst>
    <pc:chgData name="Swarangi Prabhakar Patil" userId="S::spatil51@stevens.edu::971abc3a-e269-42bd-a056-d0d7d1d023ca" providerId="AD" clId="Web-{1C301FCD-81D9-313B-7F59-FDCCCD1814DC}"/>
    <pc:docChg chg="modSld">
      <pc:chgData name="Swarangi Prabhakar Patil" userId="S::spatil51@stevens.edu::971abc3a-e269-42bd-a056-d0d7d1d023ca" providerId="AD" clId="Web-{1C301FCD-81D9-313B-7F59-FDCCCD1814DC}" dt="2025-04-27T02:39:59.156" v="4"/>
      <pc:docMkLst>
        <pc:docMk/>
      </pc:docMkLst>
      <pc:sldChg chg="delSp modSp">
        <pc:chgData name="Swarangi Prabhakar Patil" userId="S::spatil51@stevens.edu::971abc3a-e269-42bd-a056-d0d7d1d023ca" providerId="AD" clId="Web-{1C301FCD-81D9-313B-7F59-FDCCCD1814DC}" dt="2025-04-27T02:39:59.156" v="4"/>
        <pc:sldMkLst>
          <pc:docMk/>
          <pc:sldMk cId="520137732" sldId="309"/>
        </pc:sldMkLst>
        <pc:picChg chg="mod">
          <ac:chgData name="Swarangi Prabhakar Patil" userId="S::spatil51@stevens.edu::971abc3a-e269-42bd-a056-d0d7d1d023ca" providerId="AD" clId="Web-{1C301FCD-81D9-313B-7F59-FDCCCD1814DC}" dt="2025-04-27T02:39:49.281" v="0" actId="14100"/>
          <ac:picMkLst>
            <pc:docMk/>
            <pc:sldMk cId="520137732" sldId="309"/>
            <ac:picMk id="5" creationId="{0AA26405-FE77-964A-94A8-14F3E4CE2E05}"/>
          </ac:picMkLst>
        </pc:picChg>
        <pc:inkChg chg="del">
          <ac:chgData name="Swarangi Prabhakar Patil" userId="S::spatil51@stevens.edu::971abc3a-e269-42bd-a056-d0d7d1d023ca" providerId="AD" clId="Web-{1C301FCD-81D9-313B-7F59-FDCCCD1814DC}" dt="2025-04-27T02:39:59.156" v="4"/>
          <ac:inkMkLst>
            <pc:docMk/>
            <pc:sldMk cId="520137732" sldId="309"/>
            <ac:inkMk id="2" creationId="{231F4C57-CC2A-6DD8-1A99-DEA8930B1BD5}"/>
          </ac:inkMkLst>
        </pc:inkChg>
        <pc:inkChg chg="del">
          <ac:chgData name="Swarangi Prabhakar Patil" userId="S::spatil51@stevens.edu::971abc3a-e269-42bd-a056-d0d7d1d023ca" providerId="AD" clId="Web-{1C301FCD-81D9-313B-7F59-FDCCCD1814DC}" dt="2025-04-27T02:39:59.156" v="3"/>
          <ac:inkMkLst>
            <pc:docMk/>
            <pc:sldMk cId="520137732" sldId="309"/>
            <ac:inkMk id="6" creationId="{B544EF92-DA24-C9A2-F8D6-371FD36BD212}"/>
          </ac:inkMkLst>
        </pc:inkChg>
        <pc:inkChg chg="del">
          <ac:chgData name="Swarangi Prabhakar Patil" userId="S::spatil51@stevens.edu::971abc3a-e269-42bd-a056-d0d7d1d023ca" providerId="AD" clId="Web-{1C301FCD-81D9-313B-7F59-FDCCCD1814DC}" dt="2025-04-27T02:39:59.156" v="2"/>
          <ac:inkMkLst>
            <pc:docMk/>
            <pc:sldMk cId="520137732" sldId="309"/>
            <ac:inkMk id="7" creationId="{3AC60A4A-7953-7A7D-86F1-FB022DDA2AB2}"/>
          </ac:inkMkLst>
        </pc:inkChg>
        <pc:inkChg chg="del">
          <ac:chgData name="Swarangi Prabhakar Patil" userId="S::spatil51@stevens.edu::971abc3a-e269-42bd-a056-d0d7d1d023ca" providerId="AD" clId="Web-{1C301FCD-81D9-313B-7F59-FDCCCD1814DC}" dt="2025-04-27T02:39:59.156" v="1"/>
          <ac:inkMkLst>
            <pc:docMk/>
            <pc:sldMk cId="520137732" sldId="309"/>
            <ac:inkMk id="8" creationId="{CC7615B6-A8B1-451D-F44A-C35F200F8AB6}"/>
          </ac:inkMkLst>
        </pc:inkChg>
      </pc:sldChg>
    </pc:docChg>
  </pc:docChgLst>
  <pc:docChgLst>
    <pc:chgData name="Cheyenne Manning" userId="S::cmannin1@stevens.edu::6d83ae56-750b-4f9c-8d06-50fd0690a47c" providerId="AD" clId="Web-{39EC758B-E9C1-2DAC-AFEE-4A6A686F592B}"/>
    <pc:docChg chg="addSld delSld modSld sldOrd">
      <pc:chgData name="Cheyenne Manning" userId="S::cmannin1@stevens.edu::6d83ae56-750b-4f9c-8d06-50fd0690a47c" providerId="AD" clId="Web-{39EC758B-E9C1-2DAC-AFEE-4A6A686F592B}" dt="2025-04-26T03:45:56.867" v="1122"/>
      <pc:docMkLst>
        <pc:docMk/>
      </pc:docMkLst>
      <pc:sldChg chg="modSp">
        <pc:chgData name="Cheyenne Manning" userId="S::cmannin1@stevens.edu::6d83ae56-750b-4f9c-8d06-50fd0690a47c" providerId="AD" clId="Web-{39EC758B-E9C1-2DAC-AFEE-4A6A686F592B}" dt="2025-04-22T21:19:58.604" v="16" actId="20577"/>
        <pc:sldMkLst>
          <pc:docMk/>
          <pc:sldMk cId="109857222" sldId="256"/>
        </pc:sldMkLst>
      </pc:sldChg>
      <pc:sldChg chg="addSp modSp">
        <pc:chgData name="Cheyenne Manning" userId="S::cmannin1@stevens.edu::6d83ae56-750b-4f9c-8d06-50fd0690a47c" providerId="AD" clId="Web-{39EC758B-E9C1-2DAC-AFEE-4A6A686F592B}" dt="2025-04-26T03:45:20.898" v="1121" actId="20577"/>
        <pc:sldMkLst>
          <pc:docMk/>
          <pc:sldMk cId="2747913393" sldId="323"/>
        </pc:sldMkLst>
        <pc:spChg chg="mod">
          <ac:chgData name="Cheyenne Manning" userId="S::cmannin1@stevens.edu::6d83ae56-750b-4f9c-8d06-50fd0690a47c" providerId="AD" clId="Web-{39EC758B-E9C1-2DAC-AFEE-4A6A686F592B}" dt="2025-04-25T23:38:18.502" v="79" actId="20577"/>
          <ac:spMkLst>
            <pc:docMk/>
            <pc:sldMk cId="2747913393" sldId="323"/>
            <ac:spMk id="2" creationId="{F96BC814-CA55-0D21-8E4E-7EFA0610C916}"/>
          </ac:spMkLst>
        </pc:spChg>
        <pc:spChg chg="mod">
          <ac:chgData name="Cheyenne Manning" userId="S::cmannin1@stevens.edu::6d83ae56-750b-4f9c-8d06-50fd0690a47c" providerId="AD" clId="Web-{39EC758B-E9C1-2DAC-AFEE-4A6A686F592B}" dt="2025-04-26T03:45:20.898" v="1121" actId="20577"/>
          <ac:spMkLst>
            <pc:docMk/>
            <pc:sldMk cId="2747913393" sldId="323"/>
            <ac:spMk id="4" creationId="{65BEEC5E-AE2B-D575-2EB0-3F400217E912}"/>
          </ac:spMkLst>
        </pc:spChg>
        <pc:picChg chg="add mod modCrop">
          <ac:chgData name="Cheyenne Manning" userId="S::cmannin1@stevens.edu::6d83ae56-750b-4f9c-8d06-50fd0690a47c" providerId="AD" clId="Web-{39EC758B-E9C1-2DAC-AFEE-4A6A686F592B}" dt="2025-04-26T02:59:37.732" v="1025" actId="1076"/>
          <ac:picMkLst>
            <pc:docMk/>
            <pc:sldMk cId="2747913393" sldId="323"/>
            <ac:picMk id="5" creationId="{5258A214-5659-6B47-A82F-38D1F728661E}"/>
          </ac:picMkLst>
        </pc:picChg>
      </pc:sldChg>
      <pc:sldChg chg="addSp delSp modSp">
        <pc:chgData name="Cheyenne Manning" userId="S::cmannin1@stevens.edu::6d83ae56-750b-4f9c-8d06-50fd0690a47c" providerId="AD" clId="Web-{39EC758B-E9C1-2DAC-AFEE-4A6A686F592B}" dt="2025-04-26T03:09:15.455" v="1035" actId="14100"/>
        <pc:sldMkLst>
          <pc:docMk/>
          <pc:sldMk cId="557258874" sldId="324"/>
        </pc:sldMkLst>
        <pc:spChg chg="del mod">
          <ac:chgData name="Cheyenne Manning" userId="S::cmannin1@stevens.edu::6d83ae56-750b-4f9c-8d06-50fd0690a47c" providerId="AD" clId="Web-{39EC758B-E9C1-2DAC-AFEE-4A6A686F592B}" dt="2025-04-26T03:08:50.314" v="1028"/>
          <ac:spMkLst>
            <pc:docMk/>
            <pc:sldMk cId="557258874" sldId="324"/>
            <ac:spMk id="2" creationId="{CD20DD57-2388-551B-B62F-72C0E6B23305}"/>
          </ac:spMkLst>
        </pc:spChg>
        <pc:spChg chg="mod">
          <ac:chgData name="Cheyenne Manning" userId="S::cmannin1@stevens.edu::6d83ae56-750b-4f9c-8d06-50fd0690a47c" providerId="AD" clId="Web-{39EC758B-E9C1-2DAC-AFEE-4A6A686F592B}" dt="2025-04-25T23:38:05.783" v="74" actId="20577"/>
          <ac:spMkLst>
            <pc:docMk/>
            <pc:sldMk cId="557258874" sldId="324"/>
            <ac:spMk id="4" creationId="{39405883-94BD-CCC6-AE30-30F55EE288D5}"/>
          </ac:spMkLst>
        </pc:spChg>
        <pc:picChg chg="add mod modCrop">
          <ac:chgData name="Cheyenne Manning" userId="S::cmannin1@stevens.edu::6d83ae56-750b-4f9c-8d06-50fd0690a47c" providerId="AD" clId="Web-{39EC758B-E9C1-2DAC-AFEE-4A6A686F592B}" dt="2025-04-26T03:09:15.455" v="1035" actId="14100"/>
          <ac:picMkLst>
            <pc:docMk/>
            <pc:sldMk cId="557258874" sldId="324"/>
            <ac:picMk id="5" creationId="{98E4B683-E3D9-AA8F-A3E7-7CFA38C87432}"/>
          </ac:picMkLst>
        </pc:picChg>
      </pc:sldChg>
      <pc:sldChg chg="addSp delSp modSp">
        <pc:chgData name="Cheyenne Manning" userId="S::cmannin1@stevens.edu::6d83ae56-750b-4f9c-8d06-50fd0690a47c" providerId="AD" clId="Web-{39EC758B-E9C1-2DAC-AFEE-4A6A686F592B}" dt="2025-04-26T03:44:20.117" v="1105" actId="1076"/>
        <pc:sldMkLst>
          <pc:docMk/>
          <pc:sldMk cId="2000869455" sldId="325"/>
        </pc:sldMkLst>
        <pc:spChg chg="del mod">
          <ac:chgData name="Cheyenne Manning" userId="S::cmannin1@stevens.edu::6d83ae56-750b-4f9c-8d06-50fd0690a47c" providerId="AD" clId="Web-{39EC758B-E9C1-2DAC-AFEE-4A6A686F592B}" dt="2025-04-26T03:09:32.127" v="1036"/>
          <ac:spMkLst>
            <pc:docMk/>
            <pc:sldMk cId="2000869455" sldId="325"/>
            <ac:spMk id="2" creationId="{4FC1C205-8013-59BD-B3CB-4CB56B5AA2A6}"/>
          </ac:spMkLst>
        </pc:spChg>
        <pc:spChg chg="mod">
          <ac:chgData name="Cheyenne Manning" userId="S::cmannin1@stevens.edu::6d83ae56-750b-4f9c-8d06-50fd0690a47c" providerId="AD" clId="Web-{39EC758B-E9C1-2DAC-AFEE-4A6A686F592B}" dt="2025-04-25T23:37:56.814" v="71" actId="20577"/>
          <ac:spMkLst>
            <pc:docMk/>
            <pc:sldMk cId="2000869455" sldId="325"/>
            <ac:spMk id="4" creationId="{09200B31-DEAA-C3FB-5690-589347D5496B}"/>
          </ac:spMkLst>
        </pc:spChg>
        <pc:picChg chg="add mod modCrop">
          <ac:chgData name="Cheyenne Manning" userId="S::cmannin1@stevens.edu::6d83ae56-750b-4f9c-8d06-50fd0690a47c" providerId="AD" clId="Web-{39EC758B-E9C1-2DAC-AFEE-4A6A686F592B}" dt="2025-04-26T03:44:20.117" v="1105" actId="1076"/>
          <ac:picMkLst>
            <pc:docMk/>
            <pc:sldMk cId="2000869455" sldId="325"/>
            <ac:picMk id="2" creationId="{C174FA3D-74FE-9EAB-6EA6-B3A5990D84FD}"/>
          </ac:picMkLst>
        </pc:picChg>
        <pc:picChg chg="add del mod modCrop">
          <ac:chgData name="Cheyenne Manning" userId="S::cmannin1@stevens.edu::6d83ae56-750b-4f9c-8d06-50fd0690a47c" providerId="AD" clId="Web-{39EC758B-E9C1-2DAC-AFEE-4A6A686F592B}" dt="2025-04-26T03:44:09.945" v="1101"/>
          <ac:picMkLst>
            <pc:docMk/>
            <pc:sldMk cId="2000869455" sldId="325"/>
            <ac:picMk id="5" creationId="{7C4B44D5-7B6E-E7AA-F7EF-2D0E39E3F855}"/>
          </ac:picMkLst>
        </pc:picChg>
      </pc:sldChg>
      <pc:sldChg chg="delSp modSp ord">
        <pc:chgData name="Cheyenne Manning" userId="S::cmannin1@stevens.edu::6d83ae56-750b-4f9c-8d06-50fd0690a47c" providerId="AD" clId="Web-{39EC758B-E9C1-2DAC-AFEE-4A6A686F592B}" dt="2025-04-26T03:45:14.304" v="1118" actId="20577"/>
        <pc:sldMkLst>
          <pc:docMk/>
          <pc:sldMk cId="1014524692" sldId="326"/>
        </pc:sldMkLst>
        <pc:spChg chg="mod">
          <ac:chgData name="Cheyenne Manning" userId="S::cmannin1@stevens.edu::6d83ae56-750b-4f9c-8d06-50fd0690a47c" providerId="AD" clId="Web-{39EC758B-E9C1-2DAC-AFEE-4A6A686F592B}" dt="2025-04-26T03:45:14.304" v="1118" actId="20577"/>
          <ac:spMkLst>
            <pc:docMk/>
            <pc:sldMk cId="1014524692" sldId="326"/>
            <ac:spMk id="2" creationId="{914D81CC-B71F-39F5-F05F-139219005008}"/>
          </ac:spMkLst>
        </pc:spChg>
      </pc:sldChg>
      <pc:sldChg chg="delSp modSp ord">
        <pc:chgData name="Cheyenne Manning" userId="S::cmannin1@stevens.edu::6d83ae56-750b-4f9c-8d06-50fd0690a47c" providerId="AD" clId="Web-{39EC758B-E9C1-2DAC-AFEE-4A6A686F592B}" dt="2025-04-26T03:40:06.394" v="1095" actId="20577"/>
        <pc:sldMkLst>
          <pc:docMk/>
          <pc:sldMk cId="1951013018" sldId="327"/>
        </pc:sldMkLst>
        <pc:spChg chg="mod">
          <ac:chgData name="Cheyenne Manning" userId="S::cmannin1@stevens.edu::6d83ae56-750b-4f9c-8d06-50fd0690a47c" providerId="AD" clId="Web-{39EC758B-E9C1-2DAC-AFEE-4A6A686F592B}" dt="2025-04-26T03:40:06.394" v="1095" actId="20577"/>
          <ac:spMkLst>
            <pc:docMk/>
            <pc:sldMk cId="1951013018" sldId="327"/>
            <ac:spMk id="2" creationId="{BD468289-48CF-5FA1-1AE2-469B34EEFFEA}"/>
          </ac:spMkLst>
        </pc:spChg>
        <pc:spChg chg="del">
          <ac:chgData name="Cheyenne Manning" userId="S::cmannin1@stevens.edu::6d83ae56-750b-4f9c-8d06-50fd0690a47c" providerId="AD" clId="Web-{39EC758B-E9C1-2DAC-AFEE-4A6A686F592B}" dt="2025-04-26T00:19:34.428" v="624"/>
          <ac:spMkLst>
            <pc:docMk/>
            <pc:sldMk cId="1951013018" sldId="327"/>
            <ac:spMk id="4" creationId="{374D3AB4-8841-375B-6D3F-791FA068911F}"/>
          </ac:spMkLst>
        </pc:spChg>
      </pc:sldChg>
      <pc:sldChg chg="delSp modSp">
        <pc:chgData name="Cheyenne Manning" userId="S::cmannin1@stevens.edu::6d83ae56-750b-4f9c-8d06-50fd0690a47c" providerId="AD" clId="Web-{39EC758B-E9C1-2DAC-AFEE-4A6A686F592B}" dt="2025-04-25T23:29:49.078" v="19" actId="1076"/>
        <pc:sldMkLst>
          <pc:docMk/>
          <pc:sldMk cId="627754537" sldId="330"/>
        </pc:sldMkLst>
        <pc:spChg chg="mod">
          <ac:chgData name="Cheyenne Manning" userId="S::cmannin1@stevens.edu::6d83ae56-750b-4f9c-8d06-50fd0690a47c" providerId="AD" clId="Web-{39EC758B-E9C1-2DAC-AFEE-4A6A686F592B}" dt="2025-04-25T23:29:45.671" v="18" actId="1076"/>
          <ac:spMkLst>
            <pc:docMk/>
            <pc:sldMk cId="627754537" sldId="330"/>
            <ac:spMk id="3" creationId="{74F637ED-0E7E-A8C8-6EBB-3D7EA03A692C}"/>
          </ac:spMkLst>
        </pc:spChg>
        <pc:spChg chg="mod">
          <ac:chgData name="Cheyenne Manning" userId="S::cmannin1@stevens.edu::6d83ae56-750b-4f9c-8d06-50fd0690a47c" providerId="AD" clId="Web-{39EC758B-E9C1-2DAC-AFEE-4A6A686F592B}" dt="2025-04-25T23:29:49.078" v="19" actId="1076"/>
          <ac:spMkLst>
            <pc:docMk/>
            <pc:sldMk cId="627754537" sldId="330"/>
            <ac:spMk id="6" creationId="{D343A556-02DA-2D75-9184-4BA108D8D6CC}"/>
          </ac:spMkLst>
        </pc:spChg>
      </pc:sldChg>
      <pc:sldChg chg="new del">
        <pc:chgData name="Cheyenne Manning" userId="S::cmannin1@stevens.edu::6d83ae56-750b-4f9c-8d06-50fd0690a47c" providerId="AD" clId="Web-{39EC758B-E9C1-2DAC-AFEE-4A6A686F592B}" dt="2025-04-26T00:21:08.867" v="752"/>
        <pc:sldMkLst>
          <pc:docMk/>
          <pc:sldMk cId="2331854547" sldId="332"/>
        </pc:sldMkLst>
      </pc:sldChg>
      <pc:sldChg chg="add del ord replId">
        <pc:chgData name="Cheyenne Manning" userId="S::cmannin1@stevens.edu::6d83ae56-750b-4f9c-8d06-50fd0690a47c" providerId="AD" clId="Web-{39EC758B-E9C1-2DAC-AFEE-4A6A686F592B}" dt="2025-04-25T23:42:09.787" v="85"/>
        <pc:sldMkLst>
          <pc:docMk/>
          <pc:sldMk cId="2637160007" sldId="332"/>
        </pc:sldMkLst>
      </pc:sldChg>
      <pc:sldChg chg="delSp modSp new del">
        <pc:chgData name="Cheyenne Manning" userId="S::cmannin1@stevens.edu::6d83ae56-750b-4f9c-8d06-50fd0690a47c" providerId="AD" clId="Web-{39EC758B-E9C1-2DAC-AFEE-4A6A686F592B}" dt="2025-04-26T00:26:27.650" v="1011"/>
        <pc:sldMkLst>
          <pc:docMk/>
          <pc:sldMk cId="3642861278" sldId="332"/>
        </pc:sldMkLst>
        <pc:spChg chg="del">
          <ac:chgData name="Cheyenne Manning" userId="S::cmannin1@stevens.edu::6d83ae56-750b-4f9c-8d06-50fd0690a47c" providerId="AD" clId="Web-{39EC758B-E9C1-2DAC-AFEE-4A6A686F592B}" dt="2025-04-26T00:21:40.930" v="757"/>
          <ac:spMkLst>
            <pc:docMk/>
            <pc:sldMk cId="3642861278" sldId="332"/>
            <ac:spMk id="2" creationId="{6C2755E1-250A-C86F-522D-A0C36014330B}"/>
          </ac:spMkLst>
        </pc:spChg>
        <pc:spChg chg="mod">
          <ac:chgData name="Cheyenne Manning" userId="S::cmannin1@stevens.edu::6d83ae56-750b-4f9c-8d06-50fd0690a47c" providerId="AD" clId="Web-{39EC758B-E9C1-2DAC-AFEE-4A6A686F592B}" dt="2025-04-26T00:25:33.587" v="1001" actId="14100"/>
          <ac:spMkLst>
            <pc:docMk/>
            <pc:sldMk cId="3642861278" sldId="332"/>
            <ac:spMk id="3" creationId="{9507CD19-62E2-5BCC-983E-AE942E693C1E}"/>
          </ac:spMkLst>
        </pc:spChg>
      </pc:sldChg>
      <pc:sldChg chg="addSp delSp modSp add ord replId">
        <pc:chgData name="Cheyenne Manning" userId="S::cmannin1@stevens.edu::6d83ae56-750b-4f9c-8d06-50fd0690a47c" providerId="AD" clId="Web-{39EC758B-E9C1-2DAC-AFEE-4A6A686F592B}" dt="2025-04-26T00:26:53.900" v="1013" actId="20577"/>
        <pc:sldMkLst>
          <pc:docMk/>
          <pc:sldMk cId="3450013365" sldId="333"/>
        </pc:sldMkLst>
        <pc:spChg chg="del mod">
          <ac:chgData name="Cheyenne Manning" userId="S::cmannin1@stevens.edu::6d83ae56-750b-4f9c-8d06-50fd0690a47c" providerId="AD" clId="Web-{39EC758B-E9C1-2DAC-AFEE-4A6A686F592B}" dt="2025-04-26T00:26:18.056" v="1008"/>
          <ac:spMkLst>
            <pc:docMk/>
            <pc:sldMk cId="3450013365" sldId="333"/>
            <ac:spMk id="2" creationId="{38B89341-A483-A027-D26C-7D9FD4A98497}"/>
          </ac:spMkLst>
        </pc:spChg>
        <pc:spChg chg="add mod">
          <ac:chgData name="Cheyenne Manning" userId="S::cmannin1@stevens.edu::6d83ae56-750b-4f9c-8d06-50fd0690a47c" providerId="AD" clId="Web-{39EC758B-E9C1-2DAC-AFEE-4A6A686F592B}" dt="2025-04-26T00:26:53.900" v="1013" actId="20577"/>
          <ac:spMkLst>
            <pc:docMk/>
            <pc:sldMk cId="3450013365" sldId="333"/>
            <ac:spMk id="5" creationId="{B60BC933-87E1-AA61-7780-E4991C745B4D}"/>
          </ac:spMkLst>
        </pc:spChg>
      </pc:sldChg>
      <pc:sldChg chg="addSp delSp modSp new ord">
        <pc:chgData name="Cheyenne Manning" userId="S::cmannin1@stevens.edu::6d83ae56-750b-4f9c-8d06-50fd0690a47c" providerId="AD" clId="Web-{39EC758B-E9C1-2DAC-AFEE-4A6A686F592B}" dt="2025-04-26T03:45:56.867" v="1122"/>
        <pc:sldMkLst>
          <pc:docMk/>
          <pc:sldMk cId="3967019191" sldId="334"/>
        </pc:sldMkLst>
        <pc:spChg chg="del">
          <ac:chgData name="Cheyenne Manning" userId="S::cmannin1@stevens.edu::6d83ae56-750b-4f9c-8d06-50fd0690a47c" providerId="AD" clId="Web-{39EC758B-E9C1-2DAC-AFEE-4A6A686F592B}" dt="2025-04-26T03:38:59.753" v="1078"/>
          <ac:spMkLst>
            <pc:docMk/>
            <pc:sldMk cId="3967019191" sldId="334"/>
            <ac:spMk id="3" creationId="{07E3310B-B2B7-C0A6-439C-CA482EF968A5}"/>
          </ac:spMkLst>
        </pc:spChg>
        <pc:spChg chg="mod">
          <ac:chgData name="Cheyenne Manning" userId="S::cmannin1@stevens.edu::6d83ae56-750b-4f9c-8d06-50fd0690a47c" providerId="AD" clId="Web-{39EC758B-E9C1-2DAC-AFEE-4A6A686F592B}" dt="2025-04-26T03:38:55.034" v="1076" actId="20577"/>
          <ac:spMkLst>
            <pc:docMk/>
            <pc:sldMk cId="3967019191" sldId="334"/>
            <ac:spMk id="4" creationId="{572041B6-35A7-F8DF-B6BC-899CAB5B3401}"/>
          </ac:spMkLst>
        </pc:spChg>
        <pc:spChg chg="del">
          <ac:chgData name="Cheyenne Manning" userId="S::cmannin1@stevens.edu::6d83ae56-750b-4f9c-8d06-50fd0690a47c" providerId="AD" clId="Web-{39EC758B-E9C1-2DAC-AFEE-4A6A686F592B}" dt="2025-04-26T03:38:57.612" v="1077"/>
          <ac:spMkLst>
            <pc:docMk/>
            <pc:sldMk cId="3967019191" sldId="334"/>
            <ac:spMk id="5" creationId="{A4A79196-FCB7-A9BE-E24C-31302B35404B}"/>
          </ac:spMkLst>
        </pc:spChg>
        <pc:spChg chg="del">
          <ac:chgData name="Cheyenne Manning" userId="S::cmannin1@stevens.edu::6d83ae56-750b-4f9c-8d06-50fd0690a47c" providerId="AD" clId="Web-{39EC758B-E9C1-2DAC-AFEE-4A6A686F592B}" dt="2025-04-26T03:39:01.644" v="1079"/>
          <ac:spMkLst>
            <pc:docMk/>
            <pc:sldMk cId="3967019191" sldId="334"/>
            <ac:spMk id="6" creationId="{8AE0DA47-F5DD-3066-EFFD-10CC4A8974E9}"/>
          </ac:spMkLst>
        </pc:spChg>
        <pc:picChg chg="add mod modCrop">
          <ac:chgData name="Cheyenne Manning" userId="S::cmannin1@stevens.edu::6d83ae56-750b-4f9c-8d06-50fd0690a47c" providerId="AD" clId="Web-{39EC758B-E9C1-2DAC-AFEE-4A6A686F592B}" dt="2025-04-26T03:39:44.237" v="1085" actId="1076"/>
          <ac:picMkLst>
            <pc:docMk/>
            <pc:sldMk cId="3967019191" sldId="334"/>
            <ac:picMk id="7" creationId="{ABD38C2D-BC50-CA8E-3721-5E0EA1753B4A}"/>
          </ac:picMkLst>
        </pc:picChg>
      </pc:sldChg>
    </pc:docChg>
  </pc:docChgLst>
  <pc:docChgLst>
    <pc:chgData name="Swarangi Prabhakar Patil" userId="S::spatil51@stevens.edu::971abc3a-e269-42bd-a056-d0d7d1d023ca" providerId="AD" clId="Web-{E30C01E4-8182-1B64-B939-79A8A170D2E5}"/>
    <pc:docChg chg="modSld">
      <pc:chgData name="Swarangi Prabhakar Patil" userId="S::spatil51@stevens.edu::971abc3a-e269-42bd-a056-d0d7d1d023ca" providerId="AD" clId="Web-{E30C01E4-8182-1B64-B939-79A8A170D2E5}" dt="2025-04-27T16:48:40.951" v="13" actId="20577"/>
      <pc:docMkLst>
        <pc:docMk/>
      </pc:docMkLst>
      <pc:sldChg chg="modSp">
        <pc:chgData name="Swarangi Prabhakar Patil" userId="S::spatil51@stevens.edu::971abc3a-e269-42bd-a056-d0d7d1d023ca" providerId="AD" clId="Web-{E30C01E4-8182-1B64-B939-79A8A170D2E5}" dt="2025-04-27T16:38:18.503" v="2" actId="20577"/>
        <pc:sldMkLst>
          <pc:docMk/>
          <pc:sldMk cId="2029764053" sldId="258"/>
        </pc:sldMkLst>
        <pc:spChg chg="mod">
          <ac:chgData name="Swarangi Prabhakar Patil" userId="S::spatil51@stevens.edu::971abc3a-e269-42bd-a056-d0d7d1d023ca" providerId="AD" clId="Web-{E30C01E4-8182-1B64-B939-79A8A170D2E5}" dt="2025-04-27T16:38:18.503" v="2" actId="20577"/>
          <ac:spMkLst>
            <pc:docMk/>
            <pc:sldMk cId="2029764053" sldId="258"/>
            <ac:spMk id="2" creationId="{00000000-0000-0000-0000-000000000000}"/>
          </ac:spMkLst>
        </pc:spChg>
      </pc:sldChg>
      <pc:sldChg chg="modSp mod setBg">
        <pc:chgData name="Swarangi Prabhakar Patil" userId="S::spatil51@stevens.edu::971abc3a-e269-42bd-a056-d0d7d1d023ca" providerId="AD" clId="Web-{E30C01E4-8182-1B64-B939-79A8A170D2E5}" dt="2025-04-27T16:48:40.951" v="13" actId="20577"/>
        <pc:sldMkLst>
          <pc:docMk/>
          <pc:sldMk cId="912756519" sldId="276"/>
        </pc:sldMkLst>
        <pc:spChg chg="mod">
          <ac:chgData name="Swarangi Prabhakar Patil" userId="S::spatil51@stevens.edu::971abc3a-e269-42bd-a056-d0d7d1d023ca" providerId="AD" clId="Web-{E30C01E4-8182-1B64-B939-79A8A170D2E5}" dt="2025-04-27T16:48:40.951" v="13" actId="20577"/>
          <ac:spMkLst>
            <pc:docMk/>
            <pc:sldMk cId="912756519" sldId="276"/>
            <ac:spMk id="2" creationId="{00000000-0000-0000-0000-000000000000}"/>
          </ac:spMkLst>
        </pc:spChg>
        <pc:spChg chg="mod">
          <ac:chgData name="Swarangi Prabhakar Patil" userId="S::spatil51@stevens.edu::971abc3a-e269-42bd-a056-d0d7d1d023ca" providerId="AD" clId="Web-{E30C01E4-8182-1B64-B939-79A8A170D2E5}" dt="2025-04-27T16:47:44.166" v="5" actId="1076"/>
          <ac:spMkLst>
            <pc:docMk/>
            <pc:sldMk cId="912756519" sldId="276"/>
            <ac:spMk id="3" creationId="{00000000-0000-0000-0000-000000000000}"/>
          </ac:spMkLst>
        </pc:spChg>
        <pc:spChg chg="mod">
          <ac:chgData name="Swarangi Prabhakar Patil" userId="S::spatil51@stevens.edu::971abc3a-e269-42bd-a056-d0d7d1d023ca" providerId="AD" clId="Web-{E30C01E4-8182-1B64-B939-79A8A170D2E5}" dt="2025-04-27T16:48:14.762" v="10" actId="1076"/>
          <ac:spMkLst>
            <pc:docMk/>
            <pc:sldMk cId="912756519" sldId="276"/>
            <ac:spMk id="4" creationId="{00000000-0000-0000-0000-000000000000}"/>
          </ac:spMkLst>
        </pc:spChg>
      </pc:sldChg>
      <pc:sldChg chg="modSp">
        <pc:chgData name="Swarangi Prabhakar Patil" userId="S::spatil51@stevens.edu::971abc3a-e269-42bd-a056-d0d7d1d023ca" providerId="AD" clId="Web-{E30C01E4-8182-1B64-B939-79A8A170D2E5}" dt="2025-04-27T16:37:20.624" v="0" actId="1076"/>
        <pc:sldMkLst>
          <pc:docMk/>
          <pc:sldMk cId="2077458524" sldId="322"/>
        </pc:sldMkLst>
        <pc:picChg chg="mod">
          <ac:chgData name="Swarangi Prabhakar Patil" userId="S::spatil51@stevens.edu::971abc3a-e269-42bd-a056-d0d7d1d023ca" providerId="AD" clId="Web-{E30C01E4-8182-1B64-B939-79A8A170D2E5}" dt="2025-04-27T16:37:20.624" v="0" actId="1076"/>
          <ac:picMkLst>
            <pc:docMk/>
            <pc:sldMk cId="2077458524" sldId="322"/>
            <ac:picMk id="8" creationId="{FDEBDAAE-7F66-6DA2-8024-BFFE1F5C2876}"/>
          </ac:picMkLst>
        </pc:picChg>
      </pc:sldChg>
    </pc:docChg>
  </pc:docChgLst>
  <pc:docChgLst>
    <pc:chgData name="Pedro MonroyPolanco" userId="S::pmonroyp@stevens.edu::c3492249-c487-4b7b-b0f4-5d30033cfe29" providerId="AD" clId="Web-{4EC91711-FF33-B8EC-53ED-91379821DC50}"/>
    <pc:docChg chg="modSld">
      <pc:chgData name="Pedro MonroyPolanco" userId="S::pmonroyp@stevens.edu::c3492249-c487-4b7b-b0f4-5d30033cfe29" providerId="AD" clId="Web-{4EC91711-FF33-B8EC-53ED-91379821DC50}" dt="2025-04-22T23:09:33.664" v="10"/>
      <pc:docMkLst>
        <pc:docMk/>
      </pc:docMkLst>
      <pc:sldChg chg="addSp modSp">
        <pc:chgData name="Pedro MonroyPolanco" userId="S::pmonroyp@stevens.edu::c3492249-c487-4b7b-b0f4-5d30033cfe29" providerId="AD" clId="Web-{4EC91711-FF33-B8EC-53ED-91379821DC50}" dt="2025-04-22T23:09:09.413" v="5"/>
        <pc:sldMkLst>
          <pc:docMk/>
          <pc:sldMk cId="109857222" sldId="256"/>
        </pc:sldMkLst>
      </pc:sldChg>
      <pc:sldChg chg="addSp delSp modSp mod setBg">
        <pc:chgData name="Pedro MonroyPolanco" userId="S::pmonroyp@stevens.edu::c3492249-c487-4b7b-b0f4-5d30033cfe29" providerId="AD" clId="Web-{4EC91711-FF33-B8EC-53ED-91379821DC50}" dt="2025-04-22T23:09:33.664" v="10"/>
        <pc:sldMkLst>
          <pc:docMk/>
          <pc:sldMk cId="3530183125" sldId="275"/>
        </pc:sldMkLst>
      </pc:sldChg>
    </pc:docChg>
  </pc:docChgLst>
  <pc:docChgLst>
    <pc:chgData name="Snehal Ashok Dhatrak" userId="S::sdhatrak@stevens.edu::ef9f61f7-76c8-46e8-937d-a9faf6bafc12" providerId="AD" clId="Web-{7ECD3922-8CEE-26FB-139C-36B6AA4231B7}"/>
    <pc:docChg chg="addSld delSld modSld">
      <pc:chgData name="Snehal Ashok Dhatrak" userId="S::sdhatrak@stevens.edu::ef9f61f7-76c8-46e8-937d-a9faf6bafc12" providerId="AD" clId="Web-{7ECD3922-8CEE-26FB-139C-36B6AA4231B7}" dt="2025-04-27T20:04:09.819" v="633"/>
      <pc:docMkLst>
        <pc:docMk/>
      </pc:docMkLst>
      <pc:sldChg chg="addSp delSp modSp">
        <pc:chgData name="Snehal Ashok Dhatrak" userId="S::sdhatrak@stevens.edu::ef9f61f7-76c8-46e8-937d-a9faf6bafc12" providerId="AD" clId="Web-{7ECD3922-8CEE-26FB-139C-36B6AA4231B7}" dt="2025-04-27T20:04:09.819" v="633"/>
        <pc:sldMkLst>
          <pc:docMk/>
          <pc:sldMk cId="3946835824" sldId="319"/>
        </pc:sldMkLst>
        <pc:spChg chg="mod">
          <ac:chgData name="Snehal Ashok Dhatrak" userId="S::sdhatrak@stevens.edu::ef9f61f7-76c8-46e8-937d-a9faf6bafc12" providerId="AD" clId="Web-{7ECD3922-8CEE-26FB-139C-36B6AA4231B7}" dt="2025-04-27T19:50:10.496" v="504" actId="20577"/>
          <ac:spMkLst>
            <pc:docMk/>
            <pc:sldMk cId="3946835824" sldId="319"/>
            <ac:spMk id="2" creationId="{67ECADB6-5F46-DE92-AF16-F30C7BA8CEC3}"/>
          </ac:spMkLst>
        </pc:spChg>
        <pc:spChg chg="mod">
          <ac:chgData name="Snehal Ashok Dhatrak" userId="S::sdhatrak@stevens.edu::ef9f61f7-76c8-46e8-937d-a9faf6bafc12" providerId="AD" clId="Web-{7ECD3922-8CEE-26FB-139C-36B6AA4231B7}" dt="2025-04-27T19:19:11.733" v="230" actId="14100"/>
          <ac:spMkLst>
            <pc:docMk/>
            <pc:sldMk cId="3946835824" sldId="319"/>
            <ac:spMk id="4" creationId="{609B17A5-428A-7D39-EB31-FBC377111A65}"/>
          </ac:spMkLst>
        </pc:spChg>
        <pc:spChg chg="add del">
          <ac:chgData name="Snehal Ashok Dhatrak" userId="S::sdhatrak@stevens.edu::ef9f61f7-76c8-46e8-937d-a9faf6bafc12" providerId="AD" clId="Web-{7ECD3922-8CEE-26FB-139C-36B6AA4231B7}" dt="2025-04-27T19:10:37.166" v="1"/>
          <ac:spMkLst>
            <pc:docMk/>
            <pc:sldMk cId="3946835824" sldId="319"/>
            <ac:spMk id="5" creationId="{3D5DE6FE-5A57-8BA5-72CD-20F72D6924FE}"/>
          </ac:spMkLst>
        </pc:spChg>
        <pc:spChg chg="add mod">
          <ac:chgData name="Snehal Ashok Dhatrak" userId="S::sdhatrak@stevens.edu::ef9f61f7-76c8-46e8-937d-a9faf6bafc12" providerId="AD" clId="Web-{7ECD3922-8CEE-26FB-139C-36B6AA4231B7}" dt="2025-04-27T19:28:02.812" v="305" actId="1076"/>
          <ac:spMkLst>
            <pc:docMk/>
            <pc:sldMk cId="3946835824" sldId="319"/>
            <ac:spMk id="6" creationId="{2725DDF5-3519-F069-2177-C6F6EEFE0428}"/>
          </ac:spMkLst>
        </pc:spChg>
        <pc:spChg chg="add mod">
          <ac:chgData name="Snehal Ashok Dhatrak" userId="S::sdhatrak@stevens.edu::ef9f61f7-76c8-46e8-937d-a9faf6bafc12" providerId="AD" clId="Web-{7ECD3922-8CEE-26FB-139C-36B6AA4231B7}" dt="2025-04-27T19:33:15.447" v="337" actId="1076"/>
          <ac:spMkLst>
            <pc:docMk/>
            <pc:sldMk cId="3946835824" sldId="319"/>
            <ac:spMk id="7" creationId="{203E8A7A-BD68-D4ED-D9C3-AB9DAB51A2ED}"/>
          </ac:spMkLst>
        </pc:spChg>
        <pc:spChg chg="add mod">
          <ac:chgData name="Snehal Ashok Dhatrak" userId="S::sdhatrak@stevens.edu::ef9f61f7-76c8-46e8-937d-a9faf6bafc12" providerId="AD" clId="Web-{7ECD3922-8CEE-26FB-139C-36B6AA4231B7}" dt="2025-04-27T19:22:31.552" v="263" actId="1076"/>
          <ac:spMkLst>
            <pc:docMk/>
            <pc:sldMk cId="3946835824" sldId="319"/>
            <ac:spMk id="8" creationId="{72414F48-D203-588C-9576-6928FFED01E4}"/>
          </ac:spMkLst>
        </pc:spChg>
        <pc:spChg chg="add mod">
          <ac:chgData name="Snehal Ashok Dhatrak" userId="S::sdhatrak@stevens.edu::ef9f61f7-76c8-46e8-937d-a9faf6bafc12" providerId="AD" clId="Web-{7ECD3922-8CEE-26FB-139C-36B6AA4231B7}" dt="2025-04-27T19:32:10.492" v="327" actId="1076"/>
          <ac:spMkLst>
            <pc:docMk/>
            <pc:sldMk cId="3946835824" sldId="319"/>
            <ac:spMk id="9" creationId="{FE2990A6-C85E-3C6A-FC77-1E6C0E69D8D9}"/>
          </ac:spMkLst>
        </pc:spChg>
        <pc:spChg chg="add mod">
          <ac:chgData name="Snehal Ashok Dhatrak" userId="S::sdhatrak@stevens.edu::ef9f61f7-76c8-46e8-937d-a9faf6bafc12" providerId="AD" clId="Web-{7ECD3922-8CEE-26FB-139C-36B6AA4231B7}" dt="2025-04-27T19:28:16.141" v="306" actId="1076"/>
          <ac:spMkLst>
            <pc:docMk/>
            <pc:sldMk cId="3946835824" sldId="319"/>
            <ac:spMk id="10" creationId="{DDBFB4F9-345E-1BEF-F300-7A1608E46547}"/>
          </ac:spMkLst>
        </pc:spChg>
        <pc:spChg chg="add mod">
          <ac:chgData name="Snehal Ashok Dhatrak" userId="S::sdhatrak@stevens.edu::ef9f61f7-76c8-46e8-937d-a9faf6bafc12" providerId="AD" clId="Web-{7ECD3922-8CEE-26FB-139C-36B6AA4231B7}" dt="2025-04-27T19:25:18.838" v="288" actId="1076"/>
          <ac:spMkLst>
            <pc:docMk/>
            <pc:sldMk cId="3946835824" sldId="319"/>
            <ac:spMk id="11" creationId="{7E07D85B-AEE0-3439-CDD2-D8D8E5DC5E2E}"/>
          </ac:spMkLst>
        </pc:spChg>
        <pc:spChg chg="add mod">
          <ac:chgData name="Snehal Ashok Dhatrak" userId="S::sdhatrak@stevens.edu::ef9f61f7-76c8-46e8-937d-a9faf6bafc12" providerId="AD" clId="Web-{7ECD3922-8CEE-26FB-139C-36B6AA4231B7}" dt="2025-04-27T19:23:03.209" v="268" actId="1076"/>
          <ac:spMkLst>
            <pc:docMk/>
            <pc:sldMk cId="3946835824" sldId="319"/>
            <ac:spMk id="12" creationId="{C52DB62B-9E49-C644-2940-4AEE8CF1ADE2}"/>
          </ac:spMkLst>
        </pc:spChg>
        <pc:spChg chg="add mod">
          <ac:chgData name="Snehal Ashok Dhatrak" userId="S::sdhatrak@stevens.edu::ef9f61f7-76c8-46e8-937d-a9faf6bafc12" providerId="AD" clId="Web-{7ECD3922-8CEE-26FB-139C-36B6AA4231B7}" dt="2025-04-27T19:26:30.544" v="295" actId="1076"/>
          <ac:spMkLst>
            <pc:docMk/>
            <pc:sldMk cId="3946835824" sldId="319"/>
            <ac:spMk id="13" creationId="{AF343A4F-0418-1EEC-8D08-318F62D770B9}"/>
          </ac:spMkLst>
        </pc:spChg>
        <pc:spChg chg="add mod">
          <ac:chgData name="Snehal Ashok Dhatrak" userId="S::sdhatrak@stevens.edu::ef9f61f7-76c8-46e8-937d-a9faf6bafc12" providerId="AD" clId="Web-{7ECD3922-8CEE-26FB-139C-36B6AA4231B7}" dt="2025-04-27T19:26:15.012" v="294" actId="1076"/>
          <ac:spMkLst>
            <pc:docMk/>
            <pc:sldMk cId="3946835824" sldId="319"/>
            <ac:spMk id="14" creationId="{3088B529-2121-142E-02A0-06202F9860B4}"/>
          </ac:spMkLst>
        </pc:spChg>
        <pc:spChg chg="add mod">
          <ac:chgData name="Snehal Ashok Dhatrak" userId="S::sdhatrak@stevens.edu::ef9f61f7-76c8-46e8-937d-a9faf6bafc12" providerId="AD" clId="Web-{7ECD3922-8CEE-26FB-139C-36B6AA4231B7}" dt="2025-04-27T19:23:09.881" v="270" actId="1076"/>
          <ac:spMkLst>
            <pc:docMk/>
            <pc:sldMk cId="3946835824" sldId="319"/>
            <ac:spMk id="15" creationId="{DCBDE89C-D5BE-1C95-A2E4-C354EE9449E4}"/>
          </ac:spMkLst>
        </pc:spChg>
        <pc:spChg chg="add mod">
          <ac:chgData name="Snehal Ashok Dhatrak" userId="S::sdhatrak@stevens.edu::ef9f61f7-76c8-46e8-937d-a9faf6bafc12" providerId="AD" clId="Web-{7ECD3922-8CEE-26FB-139C-36B6AA4231B7}" dt="2025-04-27T19:35:53.905" v="357" actId="1076"/>
          <ac:spMkLst>
            <pc:docMk/>
            <pc:sldMk cId="3946835824" sldId="319"/>
            <ac:spMk id="16" creationId="{3358740E-5B89-EC5D-3E6B-3D92174B60BD}"/>
          </ac:spMkLst>
        </pc:spChg>
        <pc:spChg chg="add mod">
          <ac:chgData name="Snehal Ashok Dhatrak" userId="S::sdhatrak@stevens.edu::ef9f61f7-76c8-46e8-937d-a9faf6bafc12" providerId="AD" clId="Web-{7ECD3922-8CEE-26FB-139C-36B6AA4231B7}" dt="2025-04-27T19:27:19.779" v="304" actId="14100"/>
          <ac:spMkLst>
            <pc:docMk/>
            <pc:sldMk cId="3946835824" sldId="319"/>
            <ac:spMk id="17" creationId="{FDB6B276-CA1A-9778-BE61-478550289033}"/>
          </ac:spMkLst>
        </pc:spChg>
        <pc:spChg chg="add mod">
          <ac:chgData name="Snehal Ashok Dhatrak" userId="S::sdhatrak@stevens.edu::ef9f61f7-76c8-46e8-937d-a9faf6bafc12" providerId="AD" clId="Web-{7ECD3922-8CEE-26FB-139C-36B6AA4231B7}" dt="2025-04-27T19:25:57.464" v="292" actId="1076"/>
          <ac:spMkLst>
            <pc:docMk/>
            <pc:sldMk cId="3946835824" sldId="319"/>
            <ac:spMk id="18" creationId="{B4EA1307-39AF-883A-6361-69A5221535EC}"/>
          </ac:spMkLst>
        </pc:spChg>
        <pc:spChg chg="add mod">
          <ac:chgData name="Snehal Ashok Dhatrak" userId="S::sdhatrak@stevens.edu::ef9f61f7-76c8-46e8-937d-a9faf6bafc12" providerId="AD" clId="Web-{7ECD3922-8CEE-26FB-139C-36B6AA4231B7}" dt="2025-04-27T19:26:57.748" v="301" actId="1076"/>
          <ac:spMkLst>
            <pc:docMk/>
            <pc:sldMk cId="3946835824" sldId="319"/>
            <ac:spMk id="19" creationId="{4CB3076B-C9C4-8639-99E8-C6E7AACEF57F}"/>
          </ac:spMkLst>
        </pc:spChg>
        <pc:spChg chg="add mod">
          <ac:chgData name="Snehal Ashok Dhatrak" userId="S::sdhatrak@stevens.edu::ef9f61f7-76c8-46e8-937d-a9faf6bafc12" providerId="AD" clId="Web-{7ECD3922-8CEE-26FB-139C-36B6AA4231B7}" dt="2025-04-27T19:32:48.618" v="333" actId="1076"/>
          <ac:spMkLst>
            <pc:docMk/>
            <pc:sldMk cId="3946835824" sldId="319"/>
            <ac:spMk id="20" creationId="{E6C7174E-BF45-FB31-84A0-7F0DEE2E659C}"/>
          </ac:spMkLst>
        </pc:spChg>
        <pc:spChg chg="add del">
          <ac:chgData name="Snehal Ashok Dhatrak" userId="S::sdhatrak@stevens.edu::ef9f61f7-76c8-46e8-937d-a9faf6bafc12" providerId="AD" clId="Web-{7ECD3922-8CEE-26FB-139C-36B6AA4231B7}" dt="2025-04-27T19:30:41.255" v="316"/>
          <ac:spMkLst>
            <pc:docMk/>
            <pc:sldMk cId="3946835824" sldId="319"/>
            <ac:spMk id="21" creationId="{43364390-9ABE-EDB5-FECF-669228411E41}"/>
          </ac:spMkLst>
        </pc:spChg>
        <pc:spChg chg="add mod">
          <ac:chgData name="Snehal Ashok Dhatrak" userId="S::sdhatrak@stevens.edu::ef9f61f7-76c8-46e8-937d-a9faf6bafc12" providerId="AD" clId="Web-{7ECD3922-8CEE-26FB-139C-36B6AA4231B7}" dt="2025-04-27T19:32:59.134" v="334" actId="1076"/>
          <ac:spMkLst>
            <pc:docMk/>
            <pc:sldMk cId="3946835824" sldId="319"/>
            <ac:spMk id="22" creationId="{AD3391B7-63DC-200B-C5A5-CE80D50EA242}"/>
          </ac:spMkLst>
        </pc:spChg>
        <pc:spChg chg="add mod">
          <ac:chgData name="Snehal Ashok Dhatrak" userId="S::sdhatrak@stevens.edu::ef9f61f7-76c8-46e8-937d-a9faf6bafc12" providerId="AD" clId="Web-{7ECD3922-8CEE-26FB-139C-36B6AA4231B7}" dt="2025-04-27T19:41:14.087" v="411" actId="20577"/>
          <ac:spMkLst>
            <pc:docMk/>
            <pc:sldMk cId="3946835824" sldId="319"/>
            <ac:spMk id="25" creationId="{A7325810-5AD2-7257-7152-ED79A914020C}"/>
          </ac:spMkLst>
        </pc:spChg>
        <pc:spChg chg="add mod">
          <ac:chgData name="Snehal Ashok Dhatrak" userId="S::sdhatrak@stevens.edu::ef9f61f7-76c8-46e8-937d-a9faf6bafc12" providerId="AD" clId="Web-{7ECD3922-8CEE-26FB-139C-36B6AA4231B7}" dt="2025-04-27T19:42:53.356" v="437" actId="1076"/>
          <ac:spMkLst>
            <pc:docMk/>
            <pc:sldMk cId="3946835824" sldId="319"/>
            <ac:spMk id="26" creationId="{7C0016A0-B02A-07B6-20A4-B8A0910E7A92}"/>
          </ac:spMkLst>
        </pc:spChg>
        <pc:spChg chg="add mod">
          <ac:chgData name="Snehal Ashok Dhatrak" userId="S::sdhatrak@stevens.edu::ef9f61f7-76c8-46e8-937d-a9faf6bafc12" providerId="AD" clId="Web-{7ECD3922-8CEE-26FB-139C-36B6AA4231B7}" dt="2025-04-27T19:44:33.328" v="447" actId="20577"/>
          <ac:spMkLst>
            <pc:docMk/>
            <pc:sldMk cId="3946835824" sldId="319"/>
            <ac:spMk id="27" creationId="{CEB9A9E0-B7C5-6310-7F4F-C508752CABA3}"/>
          </ac:spMkLst>
        </pc:spChg>
        <pc:spChg chg="add mod">
          <ac:chgData name="Snehal Ashok Dhatrak" userId="S::sdhatrak@stevens.edu::ef9f61f7-76c8-46e8-937d-a9faf6bafc12" providerId="AD" clId="Web-{7ECD3922-8CEE-26FB-139C-36B6AA4231B7}" dt="2025-04-27T19:35:09.654" v="349" actId="688"/>
          <ac:spMkLst>
            <pc:docMk/>
            <pc:sldMk cId="3946835824" sldId="319"/>
            <ac:spMk id="28" creationId="{9DD0302B-A016-FC61-D2BE-814F7D2D3F76}"/>
          </ac:spMkLst>
        </pc:spChg>
        <pc:spChg chg="add mod">
          <ac:chgData name="Snehal Ashok Dhatrak" userId="S::sdhatrak@stevens.edu::ef9f61f7-76c8-46e8-937d-a9faf6bafc12" providerId="AD" clId="Web-{7ECD3922-8CEE-26FB-139C-36B6AA4231B7}" dt="2025-04-27T19:56:39.180" v="555" actId="1076"/>
          <ac:spMkLst>
            <pc:docMk/>
            <pc:sldMk cId="3946835824" sldId="319"/>
            <ac:spMk id="29" creationId="{DB875E59-FC88-50FA-FF60-2F3F6E80F856}"/>
          </ac:spMkLst>
        </pc:spChg>
        <pc:spChg chg="add mod">
          <ac:chgData name="Snehal Ashok Dhatrak" userId="S::sdhatrak@stevens.edu::ef9f61f7-76c8-46e8-937d-a9faf6bafc12" providerId="AD" clId="Web-{7ECD3922-8CEE-26FB-139C-36B6AA4231B7}" dt="2025-04-27T19:47:43.147" v="479" actId="20577"/>
          <ac:spMkLst>
            <pc:docMk/>
            <pc:sldMk cId="3946835824" sldId="319"/>
            <ac:spMk id="30" creationId="{06019909-D1A9-59E9-B8BA-7605BCA1E58E}"/>
          </ac:spMkLst>
        </pc:spChg>
        <pc:spChg chg="add mod">
          <ac:chgData name="Snehal Ashok Dhatrak" userId="S::sdhatrak@stevens.edu::ef9f61f7-76c8-46e8-937d-a9faf6bafc12" providerId="AD" clId="Web-{7ECD3922-8CEE-26FB-139C-36B6AA4231B7}" dt="2025-04-27T19:36:44.704" v="364" actId="688"/>
          <ac:spMkLst>
            <pc:docMk/>
            <pc:sldMk cId="3946835824" sldId="319"/>
            <ac:spMk id="31" creationId="{7EE63E88-C675-CB41-1A1C-6B6BB0E2ADCF}"/>
          </ac:spMkLst>
        </pc:spChg>
        <pc:spChg chg="add mod">
          <ac:chgData name="Snehal Ashok Dhatrak" userId="S::sdhatrak@stevens.edu::ef9f61f7-76c8-46e8-937d-a9faf6bafc12" providerId="AD" clId="Web-{7ECD3922-8CEE-26FB-139C-36B6AA4231B7}" dt="2025-04-27T19:48:54.196" v="488" actId="20577"/>
          <ac:spMkLst>
            <pc:docMk/>
            <pc:sldMk cId="3946835824" sldId="319"/>
            <ac:spMk id="32" creationId="{B1951C94-E61B-736A-BB5B-DBB023436719}"/>
          </ac:spMkLst>
        </pc:spChg>
        <pc:spChg chg="add mod">
          <ac:chgData name="Snehal Ashok Dhatrak" userId="S::sdhatrak@stevens.edu::ef9f61f7-76c8-46e8-937d-a9faf6bafc12" providerId="AD" clId="Web-{7ECD3922-8CEE-26FB-139C-36B6AA4231B7}" dt="2025-04-27T19:37:29.221" v="371" actId="1076"/>
          <ac:spMkLst>
            <pc:docMk/>
            <pc:sldMk cId="3946835824" sldId="319"/>
            <ac:spMk id="33" creationId="{0CAA0AC2-A2AC-3903-05DC-907AF2C775DB}"/>
          </ac:spMkLst>
        </pc:spChg>
        <pc:spChg chg="add mod">
          <ac:chgData name="Snehal Ashok Dhatrak" userId="S::sdhatrak@stevens.edu::ef9f61f7-76c8-46e8-937d-a9faf6bafc12" providerId="AD" clId="Web-{7ECD3922-8CEE-26FB-139C-36B6AA4231B7}" dt="2025-04-27T19:37:42.284" v="373" actId="1076"/>
          <ac:spMkLst>
            <pc:docMk/>
            <pc:sldMk cId="3946835824" sldId="319"/>
            <ac:spMk id="34" creationId="{0D215DB1-143B-FA92-6A77-62F5E12A427E}"/>
          </ac:spMkLst>
        </pc:spChg>
        <pc:spChg chg="add mod">
          <ac:chgData name="Snehal Ashok Dhatrak" userId="S::sdhatrak@stevens.edu::ef9f61f7-76c8-46e8-937d-a9faf6bafc12" providerId="AD" clId="Web-{7ECD3922-8CEE-26FB-139C-36B6AA4231B7}" dt="2025-04-27T19:37:55.659" v="375" actId="1076"/>
          <ac:spMkLst>
            <pc:docMk/>
            <pc:sldMk cId="3946835824" sldId="319"/>
            <ac:spMk id="35" creationId="{F47A5A02-3433-C12F-3ACF-8BB0C2634A9D}"/>
          </ac:spMkLst>
        </pc:spChg>
        <pc:spChg chg="add mod">
          <ac:chgData name="Snehal Ashok Dhatrak" userId="S::sdhatrak@stevens.edu::ef9f61f7-76c8-46e8-937d-a9faf6bafc12" providerId="AD" clId="Web-{7ECD3922-8CEE-26FB-139C-36B6AA4231B7}" dt="2025-04-27T19:38:22.004" v="380" actId="1076"/>
          <ac:spMkLst>
            <pc:docMk/>
            <pc:sldMk cId="3946835824" sldId="319"/>
            <ac:spMk id="36" creationId="{03C2AEC8-6D6B-4EAB-37A7-8981D6426F3B}"/>
          </ac:spMkLst>
        </pc:spChg>
        <pc:spChg chg="add mod">
          <ac:chgData name="Snehal Ashok Dhatrak" userId="S::sdhatrak@stevens.edu::ef9f61f7-76c8-46e8-937d-a9faf6bafc12" providerId="AD" clId="Web-{7ECD3922-8CEE-26FB-139C-36B6AA4231B7}" dt="2025-04-27T19:38:44.239" v="383" actId="688"/>
          <ac:spMkLst>
            <pc:docMk/>
            <pc:sldMk cId="3946835824" sldId="319"/>
            <ac:spMk id="37" creationId="{146721AC-83CF-F9F4-AA2F-CD1A81C0FEF5}"/>
          </ac:spMkLst>
        </pc:spChg>
        <pc:spChg chg="add mod">
          <ac:chgData name="Snehal Ashok Dhatrak" userId="S::sdhatrak@stevens.edu::ef9f61f7-76c8-46e8-937d-a9faf6bafc12" providerId="AD" clId="Web-{7ECD3922-8CEE-26FB-139C-36B6AA4231B7}" dt="2025-04-27T19:52:43.250" v="521" actId="1076"/>
          <ac:spMkLst>
            <pc:docMk/>
            <pc:sldMk cId="3946835824" sldId="319"/>
            <ac:spMk id="38" creationId="{F95084AF-DFFB-A4F3-BEC6-7155F452BF4D}"/>
          </ac:spMkLst>
        </pc:spChg>
        <pc:spChg chg="add mod">
          <ac:chgData name="Snehal Ashok Dhatrak" userId="S::sdhatrak@stevens.edu::ef9f61f7-76c8-46e8-937d-a9faf6bafc12" providerId="AD" clId="Web-{7ECD3922-8CEE-26FB-139C-36B6AA4231B7}" dt="2025-04-27T19:42:58.575" v="438" actId="20577"/>
          <ac:spMkLst>
            <pc:docMk/>
            <pc:sldMk cId="3946835824" sldId="319"/>
            <ac:spMk id="39" creationId="{0D88BA72-5D68-82ED-D858-FA64A78CD074}"/>
          </ac:spMkLst>
        </pc:spChg>
        <pc:spChg chg="add del">
          <ac:chgData name="Snehal Ashok Dhatrak" userId="S::sdhatrak@stevens.edu::ef9f61f7-76c8-46e8-937d-a9faf6bafc12" providerId="AD" clId="Web-{7ECD3922-8CEE-26FB-139C-36B6AA4231B7}" dt="2025-04-27T19:41:26.994" v="413"/>
          <ac:spMkLst>
            <pc:docMk/>
            <pc:sldMk cId="3946835824" sldId="319"/>
            <ac:spMk id="40" creationId="{A24A179E-4479-E005-1EA1-8B308E056175}"/>
          </ac:spMkLst>
        </pc:spChg>
        <pc:spChg chg="add mod">
          <ac:chgData name="Snehal Ashok Dhatrak" userId="S::sdhatrak@stevens.edu::ef9f61f7-76c8-46e8-937d-a9faf6bafc12" providerId="AD" clId="Web-{7ECD3922-8CEE-26FB-139C-36B6AA4231B7}" dt="2025-04-27T19:42:14.292" v="431" actId="20577"/>
          <ac:spMkLst>
            <pc:docMk/>
            <pc:sldMk cId="3946835824" sldId="319"/>
            <ac:spMk id="41" creationId="{B174EFFB-AC3B-3F36-1DEC-8C0574A8E835}"/>
          </ac:spMkLst>
        </pc:spChg>
        <pc:spChg chg="add mod">
          <ac:chgData name="Snehal Ashok Dhatrak" userId="S::sdhatrak@stevens.edu::ef9f61f7-76c8-46e8-937d-a9faf6bafc12" providerId="AD" clId="Web-{7ECD3922-8CEE-26FB-139C-36B6AA4231B7}" dt="2025-04-27T19:43:45.842" v="443" actId="1076"/>
          <ac:spMkLst>
            <pc:docMk/>
            <pc:sldMk cId="3946835824" sldId="319"/>
            <ac:spMk id="42" creationId="{C819EFE5-B821-7846-1596-E6B5AA587ADE}"/>
          </ac:spMkLst>
        </pc:spChg>
        <pc:spChg chg="add del mod">
          <ac:chgData name="Snehal Ashok Dhatrak" userId="S::sdhatrak@stevens.edu::ef9f61f7-76c8-46e8-937d-a9faf6bafc12" providerId="AD" clId="Web-{7ECD3922-8CEE-26FB-139C-36B6AA4231B7}" dt="2025-04-27T19:45:29.658" v="464" actId="20577"/>
          <ac:spMkLst>
            <pc:docMk/>
            <pc:sldMk cId="3946835824" sldId="319"/>
            <ac:spMk id="43" creationId="{F85C8BB7-28A7-5E63-338F-DC3CA443CD97}"/>
          </ac:spMkLst>
        </pc:spChg>
        <pc:spChg chg="add mod">
          <ac:chgData name="Snehal Ashok Dhatrak" userId="S::sdhatrak@stevens.edu::ef9f61f7-76c8-46e8-937d-a9faf6bafc12" providerId="AD" clId="Web-{7ECD3922-8CEE-26FB-139C-36B6AA4231B7}" dt="2025-04-27T19:46:24.473" v="470" actId="1076"/>
          <ac:spMkLst>
            <pc:docMk/>
            <pc:sldMk cId="3946835824" sldId="319"/>
            <ac:spMk id="44" creationId="{1D4E7967-3DD0-6E2E-3956-DD34E5F3DA6E}"/>
          </ac:spMkLst>
        </pc:spChg>
        <pc:spChg chg="add del">
          <ac:chgData name="Snehal Ashok Dhatrak" userId="S::sdhatrak@stevens.edu::ef9f61f7-76c8-46e8-937d-a9faf6bafc12" providerId="AD" clId="Web-{7ECD3922-8CEE-26FB-139C-36B6AA4231B7}" dt="2025-04-27T19:46:40.489" v="472"/>
          <ac:spMkLst>
            <pc:docMk/>
            <pc:sldMk cId="3946835824" sldId="319"/>
            <ac:spMk id="45" creationId="{90270C07-ACF3-3FEB-7BB9-5BC0B345BFDA}"/>
          </ac:spMkLst>
        </pc:spChg>
        <pc:spChg chg="add del">
          <ac:chgData name="Snehal Ashok Dhatrak" userId="S::sdhatrak@stevens.edu::ef9f61f7-76c8-46e8-937d-a9faf6bafc12" providerId="AD" clId="Web-{7ECD3922-8CEE-26FB-139C-36B6AA4231B7}" dt="2025-04-27T19:46:53.442" v="474"/>
          <ac:spMkLst>
            <pc:docMk/>
            <pc:sldMk cId="3946835824" sldId="319"/>
            <ac:spMk id="46" creationId="{90270C07-ACF3-3FEB-7BB9-5BC0B345BFDA}"/>
          </ac:spMkLst>
        </pc:spChg>
        <pc:spChg chg="add mod">
          <ac:chgData name="Snehal Ashok Dhatrak" userId="S::sdhatrak@stevens.edu::ef9f61f7-76c8-46e8-937d-a9faf6bafc12" providerId="AD" clId="Web-{7ECD3922-8CEE-26FB-139C-36B6AA4231B7}" dt="2025-04-27T19:47:55.085" v="483" actId="14100"/>
          <ac:spMkLst>
            <pc:docMk/>
            <pc:sldMk cId="3946835824" sldId="319"/>
            <ac:spMk id="47" creationId="{23B4329A-D300-BC3D-E017-C4BCC8983F03}"/>
          </ac:spMkLst>
        </pc:spChg>
        <pc:spChg chg="add mod">
          <ac:chgData name="Snehal Ashok Dhatrak" userId="S::sdhatrak@stevens.edu::ef9f61f7-76c8-46e8-937d-a9faf6bafc12" providerId="AD" clId="Web-{7ECD3922-8CEE-26FB-139C-36B6AA4231B7}" dt="2025-04-27T19:49:41.448" v="502" actId="1076"/>
          <ac:spMkLst>
            <pc:docMk/>
            <pc:sldMk cId="3946835824" sldId="319"/>
            <ac:spMk id="48" creationId="{1E324143-31B3-2055-C492-6206839D9420}"/>
          </ac:spMkLst>
        </pc:spChg>
        <pc:spChg chg="add mod">
          <ac:chgData name="Snehal Ashok Dhatrak" userId="S::sdhatrak@stevens.edu::ef9f61f7-76c8-46e8-937d-a9faf6bafc12" providerId="AD" clId="Web-{7ECD3922-8CEE-26FB-139C-36B6AA4231B7}" dt="2025-04-27T19:50:49.825" v="513" actId="1076"/>
          <ac:spMkLst>
            <pc:docMk/>
            <pc:sldMk cId="3946835824" sldId="319"/>
            <ac:spMk id="49" creationId="{6F91558B-8C01-550C-B1EF-DEB53FE1DC46}"/>
          </ac:spMkLst>
        </pc:spChg>
        <pc:spChg chg="add mod">
          <ac:chgData name="Snehal Ashok Dhatrak" userId="S::sdhatrak@stevens.edu::ef9f61f7-76c8-46e8-937d-a9faf6bafc12" providerId="AD" clId="Web-{7ECD3922-8CEE-26FB-139C-36B6AA4231B7}" dt="2025-04-27T19:51:17.076" v="517" actId="1076"/>
          <ac:spMkLst>
            <pc:docMk/>
            <pc:sldMk cId="3946835824" sldId="319"/>
            <ac:spMk id="50" creationId="{F512EB7C-118E-3E50-B82B-B91D596DDF1B}"/>
          </ac:spMkLst>
        </pc:spChg>
        <pc:spChg chg="add mod">
          <ac:chgData name="Snehal Ashok Dhatrak" userId="S::sdhatrak@stevens.edu::ef9f61f7-76c8-46e8-937d-a9faf6bafc12" providerId="AD" clId="Web-{7ECD3922-8CEE-26FB-139C-36B6AA4231B7}" dt="2025-04-27T19:51:31.967" v="519" actId="1076"/>
          <ac:spMkLst>
            <pc:docMk/>
            <pc:sldMk cId="3946835824" sldId="319"/>
            <ac:spMk id="51" creationId="{E345FF38-FB48-9C08-997A-3E684B26F4C9}"/>
          </ac:spMkLst>
        </pc:spChg>
        <pc:spChg chg="add mod">
          <ac:chgData name="Snehal Ashok Dhatrak" userId="S::sdhatrak@stevens.edu::ef9f61f7-76c8-46e8-937d-a9faf6bafc12" providerId="AD" clId="Web-{7ECD3922-8CEE-26FB-139C-36B6AA4231B7}" dt="2025-04-27T19:53:01.142" v="523" actId="1076"/>
          <ac:spMkLst>
            <pc:docMk/>
            <pc:sldMk cId="3946835824" sldId="319"/>
            <ac:spMk id="52" creationId="{F53F8B35-BEAF-27CB-299D-620B86E58C94}"/>
          </ac:spMkLst>
        </pc:spChg>
        <pc:spChg chg="add mod">
          <ac:chgData name="Snehal Ashok Dhatrak" userId="S::sdhatrak@stevens.edu::ef9f61f7-76c8-46e8-937d-a9faf6bafc12" providerId="AD" clId="Web-{7ECD3922-8CEE-26FB-139C-36B6AA4231B7}" dt="2025-04-27T19:53:41.565" v="533" actId="20577"/>
          <ac:spMkLst>
            <pc:docMk/>
            <pc:sldMk cId="3946835824" sldId="319"/>
            <ac:spMk id="53" creationId="{63F86F62-4457-6B5B-8E85-20E51E22B5A1}"/>
          </ac:spMkLst>
        </pc:spChg>
        <pc:spChg chg="add mod">
          <ac:chgData name="Snehal Ashok Dhatrak" userId="S::sdhatrak@stevens.edu::ef9f61f7-76c8-46e8-937d-a9faf6bafc12" providerId="AD" clId="Web-{7ECD3922-8CEE-26FB-139C-36B6AA4231B7}" dt="2025-04-27T19:53:55.487" v="535" actId="1076"/>
          <ac:spMkLst>
            <pc:docMk/>
            <pc:sldMk cId="3946835824" sldId="319"/>
            <ac:spMk id="54" creationId="{2EB3F040-B1A9-9BE7-8343-D5397D978C57}"/>
          </ac:spMkLst>
        </pc:spChg>
        <pc:spChg chg="add mod">
          <ac:chgData name="Snehal Ashok Dhatrak" userId="S::sdhatrak@stevens.edu::ef9f61f7-76c8-46e8-937d-a9faf6bafc12" providerId="AD" clId="Web-{7ECD3922-8CEE-26FB-139C-36B6AA4231B7}" dt="2025-04-27T19:54:52.458" v="539" actId="1076"/>
          <ac:spMkLst>
            <pc:docMk/>
            <pc:sldMk cId="3946835824" sldId="319"/>
            <ac:spMk id="55" creationId="{C4435A8A-9CCE-EC2E-7DEF-3E6F8D7BE2A7}"/>
          </ac:spMkLst>
        </pc:spChg>
        <pc:cxnChg chg="add mod">
          <ac:chgData name="Snehal Ashok Dhatrak" userId="S::sdhatrak@stevens.edu::ef9f61f7-76c8-46e8-937d-a9faf6bafc12" providerId="AD" clId="Web-{7ECD3922-8CEE-26FB-139C-36B6AA4231B7}" dt="2025-04-27T20:04:09.819" v="633"/>
          <ac:cxnSpMkLst>
            <pc:docMk/>
            <pc:sldMk cId="3946835824" sldId="319"/>
            <ac:cxnSpMk id="23" creationId="{D8088608-627D-72F7-BA04-4C1112DC3100}"/>
          </ac:cxnSpMkLst>
        </pc:cxnChg>
        <pc:cxnChg chg="add mod">
          <ac:chgData name="Snehal Ashok Dhatrak" userId="S::sdhatrak@stevens.edu::ef9f61f7-76c8-46e8-937d-a9faf6bafc12" providerId="AD" clId="Web-{7ECD3922-8CEE-26FB-139C-36B6AA4231B7}" dt="2025-04-27T19:58:32.012" v="573" actId="14100"/>
          <ac:cxnSpMkLst>
            <pc:docMk/>
            <pc:sldMk cId="3946835824" sldId="319"/>
            <ac:cxnSpMk id="24" creationId="{67006CA8-8160-15A9-08F1-2F310B8C266F}"/>
          </ac:cxnSpMkLst>
        </pc:cxnChg>
        <pc:cxnChg chg="add mod">
          <ac:chgData name="Snehal Ashok Dhatrak" userId="S::sdhatrak@stevens.edu::ef9f61f7-76c8-46e8-937d-a9faf6bafc12" providerId="AD" clId="Web-{7ECD3922-8CEE-26FB-139C-36B6AA4231B7}" dt="2025-04-27T19:55:18.068" v="543" actId="14100"/>
          <ac:cxnSpMkLst>
            <pc:docMk/>
            <pc:sldMk cId="3946835824" sldId="319"/>
            <ac:cxnSpMk id="56" creationId="{05C2C2F4-7292-9163-1EB0-0CD39153BCD2}"/>
          </ac:cxnSpMkLst>
        </pc:cxnChg>
        <pc:cxnChg chg="add mod">
          <ac:chgData name="Snehal Ashok Dhatrak" userId="S::sdhatrak@stevens.edu::ef9f61f7-76c8-46e8-937d-a9faf6bafc12" providerId="AD" clId="Web-{7ECD3922-8CEE-26FB-139C-36B6AA4231B7}" dt="2025-04-27T19:55:36.600" v="545" actId="1076"/>
          <ac:cxnSpMkLst>
            <pc:docMk/>
            <pc:sldMk cId="3946835824" sldId="319"/>
            <ac:cxnSpMk id="57" creationId="{3C720792-1065-6CD4-5B8A-A47C48F04F85}"/>
          </ac:cxnSpMkLst>
        </pc:cxnChg>
        <pc:cxnChg chg="add mod">
          <ac:chgData name="Snehal Ashok Dhatrak" userId="S::sdhatrak@stevens.edu::ef9f61f7-76c8-46e8-937d-a9faf6bafc12" providerId="AD" clId="Web-{7ECD3922-8CEE-26FB-139C-36B6AA4231B7}" dt="2025-04-27T19:56:04.616" v="549" actId="1076"/>
          <ac:cxnSpMkLst>
            <pc:docMk/>
            <pc:sldMk cId="3946835824" sldId="319"/>
            <ac:cxnSpMk id="58" creationId="{9F5A425F-A5FC-6017-A672-F17332242467}"/>
          </ac:cxnSpMkLst>
        </pc:cxnChg>
        <pc:cxnChg chg="add mod">
          <ac:chgData name="Snehal Ashok Dhatrak" userId="S::sdhatrak@stevens.edu::ef9f61f7-76c8-46e8-937d-a9faf6bafc12" providerId="AD" clId="Web-{7ECD3922-8CEE-26FB-139C-36B6AA4231B7}" dt="2025-04-27T19:56:48.180" v="556" actId="14100"/>
          <ac:cxnSpMkLst>
            <pc:docMk/>
            <pc:sldMk cId="3946835824" sldId="319"/>
            <ac:cxnSpMk id="59" creationId="{54657242-AF52-4113-A696-9048F988F4A8}"/>
          </ac:cxnSpMkLst>
        </pc:cxnChg>
        <pc:cxnChg chg="add mod">
          <ac:chgData name="Snehal Ashok Dhatrak" userId="S::sdhatrak@stevens.edu::ef9f61f7-76c8-46e8-937d-a9faf6bafc12" providerId="AD" clId="Web-{7ECD3922-8CEE-26FB-139C-36B6AA4231B7}" dt="2025-04-27T19:57:25.025" v="562" actId="14100"/>
          <ac:cxnSpMkLst>
            <pc:docMk/>
            <pc:sldMk cId="3946835824" sldId="319"/>
            <ac:cxnSpMk id="60" creationId="{5FFA4AA8-BB59-6EA8-46F7-43BD0C81D31E}"/>
          </ac:cxnSpMkLst>
        </pc:cxnChg>
        <pc:cxnChg chg="add mod">
          <ac:chgData name="Snehal Ashok Dhatrak" userId="S::sdhatrak@stevens.edu::ef9f61f7-76c8-46e8-937d-a9faf6bafc12" providerId="AD" clId="Web-{7ECD3922-8CEE-26FB-139C-36B6AA4231B7}" dt="2025-04-27T19:57:37.197" v="565" actId="14100"/>
          <ac:cxnSpMkLst>
            <pc:docMk/>
            <pc:sldMk cId="3946835824" sldId="319"/>
            <ac:cxnSpMk id="61" creationId="{8D2A87AF-0730-AAB1-12B7-1A0081267A12}"/>
          </ac:cxnSpMkLst>
        </pc:cxnChg>
        <pc:cxnChg chg="add mod">
          <ac:chgData name="Snehal Ashok Dhatrak" userId="S::sdhatrak@stevens.edu::ef9f61f7-76c8-46e8-937d-a9faf6bafc12" providerId="AD" clId="Web-{7ECD3922-8CEE-26FB-139C-36B6AA4231B7}" dt="2025-04-27T19:58:11.308" v="569" actId="14100"/>
          <ac:cxnSpMkLst>
            <pc:docMk/>
            <pc:sldMk cId="3946835824" sldId="319"/>
            <ac:cxnSpMk id="62" creationId="{B7D88138-6F39-F151-49D9-55A3E6A7FE7B}"/>
          </ac:cxnSpMkLst>
        </pc:cxnChg>
        <pc:cxnChg chg="add mod">
          <ac:chgData name="Snehal Ashok Dhatrak" userId="S::sdhatrak@stevens.edu::ef9f61f7-76c8-46e8-937d-a9faf6bafc12" providerId="AD" clId="Web-{7ECD3922-8CEE-26FB-139C-36B6AA4231B7}" dt="2025-04-27T19:58:25.777" v="572" actId="14100"/>
          <ac:cxnSpMkLst>
            <pc:docMk/>
            <pc:sldMk cId="3946835824" sldId="319"/>
            <ac:cxnSpMk id="63" creationId="{959E3281-4D38-B7F9-1CFC-19615CC3F305}"/>
          </ac:cxnSpMkLst>
        </pc:cxnChg>
        <pc:cxnChg chg="add mod">
          <ac:chgData name="Snehal Ashok Dhatrak" userId="S::sdhatrak@stevens.edu::ef9f61f7-76c8-46e8-937d-a9faf6bafc12" providerId="AD" clId="Web-{7ECD3922-8CEE-26FB-139C-36B6AA4231B7}" dt="2025-04-27T19:59:06.528" v="578" actId="14100"/>
          <ac:cxnSpMkLst>
            <pc:docMk/>
            <pc:sldMk cId="3946835824" sldId="319"/>
            <ac:cxnSpMk id="64" creationId="{4EBE2E05-298C-F460-8940-B8B9D2AA3C4E}"/>
          </ac:cxnSpMkLst>
        </pc:cxnChg>
        <pc:cxnChg chg="add mod">
          <ac:chgData name="Snehal Ashok Dhatrak" userId="S::sdhatrak@stevens.edu::ef9f61f7-76c8-46e8-937d-a9faf6bafc12" providerId="AD" clId="Web-{7ECD3922-8CEE-26FB-139C-36B6AA4231B7}" dt="2025-04-27T19:59:30.810" v="583" actId="14100"/>
          <ac:cxnSpMkLst>
            <pc:docMk/>
            <pc:sldMk cId="3946835824" sldId="319"/>
            <ac:cxnSpMk id="65" creationId="{6CD6F776-880B-7850-0CD5-F06B2301DA82}"/>
          </ac:cxnSpMkLst>
        </pc:cxnChg>
        <pc:cxnChg chg="add mod">
          <ac:chgData name="Snehal Ashok Dhatrak" userId="S::sdhatrak@stevens.edu::ef9f61f7-76c8-46e8-937d-a9faf6bafc12" providerId="AD" clId="Web-{7ECD3922-8CEE-26FB-139C-36B6AA4231B7}" dt="2025-04-27T20:00:04.546" v="588" actId="14100"/>
          <ac:cxnSpMkLst>
            <pc:docMk/>
            <pc:sldMk cId="3946835824" sldId="319"/>
            <ac:cxnSpMk id="66" creationId="{6960AD9D-F9EF-2EB9-626B-E8C07D98B747}"/>
          </ac:cxnSpMkLst>
        </pc:cxnChg>
        <pc:cxnChg chg="add mod">
          <ac:chgData name="Snehal Ashok Dhatrak" userId="S::sdhatrak@stevens.edu::ef9f61f7-76c8-46e8-937d-a9faf6bafc12" providerId="AD" clId="Web-{7ECD3922-8CEE-26FB-139C-36B6AA4231B7}" dt="2025-04-27T20:00:29.859" v="593" actId="14100"/>
          <ac:cxnSpMkLst>
            <pc:docMk/>
            <pc:sldMk cId="3946835824" sldId="319"/>
            <ac:cxnSpMk id="67" creationId="{4DD1CB72-7B81-4D34-DE7C-9E8C22B54FE6}"/>
          </ac:cxnSpMkLst>
        </pc:cxnChg>
        <pc:cxnChg chg="add mod">
          <ac:chgData name="Snehal Ashok Dhatrak" userId="S::sdhatrak@stevens.edu::ef9f61f7-76c8-46e8-937d-a9faf6bafc12" providerId="AD" clId="Web-{7ECD3922-8CEE-26FB-139C-36B6AA4231B7}" dt="2025-04-27T20:00:56.469" v="596" actId="14100"/>
          <ac:cxnSpMkLst>
            <pc:docMk/>
            <pc:sldMk cId="3946835824" sldId="319"/>
            <ac:cxnSpMk id="68" creationId="{295D4AC9-F2FD-F4C2-D3CE-4A70566C724A}"/>
          </ac:cxnSpMkLst>
        </pc:cxnChg>
        <pc:cxnChg chg="add mod">
          <ac:chgData name="Snehal Ashok Dhatrak" userId="S::sdhatrak@stevens.edu::ef9f61f7-76c8-46e8-937d-a9faf6bafc12" providerId="AD" clId="Web-{7ECD3922-8CEE-26FB-139C-36B6AA4231B7}" dt="2025-04-27T20:02:30.769" v="615" actId="14100"/>
          <ac:cxnSpMkLst>
            <pc:docMk/>
            <pc:sldMk cId="3946835824" sldId="319"/>
            <ac:cxnSpMk id="69" creationId="{719A8896-DBAD-EA50-047D-0BC41590B73E}"/>
          </ac:cxnSpMkLst>
        </pc:cxnChg>
        <pc:cxnChg chg="add mod">
          <ac:chgData name="Snehal Ashok Dhatrak" userId="S::sdhatrak@stevens.edu::ef9f61f7-76c8-46e8-937d-a9faf6bafc12" providerId="AD" clId="Web-{7ECD3922-8CEE-26FB-139C-36B6AA4231B7}" dt="2025-04-27T20:01:36.080" v="603" actId="1076"/>
          <ac:cxnSpMkLst>
            <pc:docMk/>
            <pc:sldMk cId="3946835824" sldId="319"/>
            <ac:cxnSpMk id="70" creationId="{9019B3C4-B5D6-1808-4094-408DB30959A1}"/>
          </ac:cxnSpMkLst>
        </pc:cxnChg>
        <pc:cxnChg chg="add mod">
          <ac:chgData name="Snehal Ashok Dhatrak" userId="S::sdhatrak@stevens.edu::ef9f61f7-76c8-46e8-937d-a9faf6bafc12" providerId="AD" clId="Web-{7ECD3922-8CEE-26FB-139C-36B6AA4231B7}" dt="2025-04-27T20:02:36.473" v="616" actId="14100"/>
          <ac:cxnSpMkLst>
            <pc:docMk/>
            <pc:sldMk cId="3946835824" sldId="319"/>
            <ac:cxnSpMk id="71" creationId="{57E5308F-16BD-F7FF-C63A-9A3E22EA41DC}"/>
          </ac:cxnSpMkLst>
        </pc:cxnChg>
        <pc:cxnChg chg="add mod">
          <ac:chgData name="Snehal Ashok Dhatrak" userId="S::sdhatrak@stevens.edu::ef9f61f7-76c8-46e8-937d-a9faf6bafc12" providerId="AD" clId="Web-{7ECD3922-8CEE-26FB-139C-36B6AA4231B7}" dt="2025-04-27T20:03:36.068" v="625" actId="14100"/>
          <ac:cxnSpMkLst>
            <pc:docMk/>
            <pc:sldMk cId="3946835824" sldId="319"/>
            <ac:cxnSpMk id="72" creationId="{5E5E53E9-CE96-514D-6588-4AFF53FF6C1E}"/>
          </ac:cxnSpMkLst>
        </pc:cxnChg>
        <pc:cxnChg chg="add mod">
          <ac:chgData name="Snehal Ashok Dhatrak" userId="S::sdhatrak@stevens.edu::ef9f61f7-76c8-46e8-937d-a9faf6bafc12" providerId="AD" clId="Web-{7ECD3922-8CEE-26FB-139C-36B6AA4231B7}" dt="2025-04-27T20:03:49.319" v="628" actId="14100"/>
          <ac:cxnSpMkLst>
            <pc:docMk/>
            <pc:sldMk cId="3946835824" sldId="319"/>
            <ac:cxnSpMk id="73" creationId="{69584ED3-128A-7564-C511-A2F67F384D20}"/>
          </ac:cxnSpMkLst>
        </pc:cxnChg>
      </pc:sldChg>
      <pc:sldChg chg="add del replId">
        <pc:chgData name="Snehal Ashok Dhatrak" userId="S::sdhatrak@stevens.edu::ef9f61f7-76c8-46e8-937d-a9faf6bafc12" providerId="AD" clId="Web-{7ECD3922-8CEE-26FB-139C-36B6AA4231B7}" dt="2025-04-27T19:55:47.835" v="547"/>
        <pc:sldMkLst>
          <pc:docMk/>
          <pc:sldMk cId="879819392" sldId="334"/>
        </pc:sldMkLst>
      </pc:sldChg>
      <pc:sldChg chg="addSp add del replId">
        <pc:chgData name="Snehal Ashok Dhatrak" userId="S::sdhatrak@stevens.edu::ef9f61f7-76c8-46e8-937d-a9faf6bafc12" providerId="AD" clId="Web-{7ECD3922-8CEE-26FB-139C-36B6AA4231B7}" dt="2025-04-27T19:14:19.860" v="106"/>
        <pc:sldMkLst>
          <pc:docMk/>
          <pc:sldMk cId="1384216648" sldId="334"/>
        </pc:sldMkLst>
        <pc:spChg chg="add">
          <ac:chgData name="Snehal Ashok Dhatrak" userId="S::sdhatrak@stevens.edu::ef9f61f7-76c8-46e8-937d-a9faf6bafc12" providerId="AD" clId="Web-{7ECD3922-8CEE-26FB-139C-36B6AA4231B7}" dt="2025-04-27T19:14:15.063" v="105"/>
          <ac:spMkLst>
            <pc:docMk/>
            <pc:sldMk cId="1384216648" sldId="334"/>
            <ac:spMk id="5" creationId="{5DE02073-5899-DA30-7896-50EC6E53796B}"/>
          </ac:spMkLst>
        </pc:spChg>
      </pc:sldChg>
    </pc:docChg>
  </pc:docChgLst>
  <pc:docChgLst>
    <pc:chgData name="Swarangi Prabhakar Patil" userId="S::spatil51@stevens.edu::971abc3a-e269-42bd-a056-d0d7d1d023ca" providerId="AD" clId="Web-{0D886DDB-58B7-38FF-ED77-0675134D70BE}"/>
    <pc:docChg chg="addSld modSld">
      <pc:chgData name="Swarangi Prabhakar Patil" userId="S::spatil51@stevens.edu::971abc3a-e269-42bd-a056-d0d7d1d023ca" providerId="AD" clId="Web-{0D886DDB-58B7-38FF-ED77-0675134D70BE}" dt="2025-04-23T14:11:44.081" v="36"/>
      <pc:docMkLst>
        <pc:docMk/>
      </pc:docMkLst>
      <pc:sldChg chg="addSp delSp modSp new">
        <pc:chgData name="Swarangi Prabhakar Patil" userId="S::spatil51@stevens.edu::971abc3a-e269-42bd-a056-d0d7d1d023ca" providerId="AD" clId="Web-{0D886DDB-58B7-38FF-ED77-0675134D70BE}" dt="2025-04-23T14:11:44.081" v="36"/>
        <pc:sldMkLst>
          <pc:docMk/>
          <pc:sldMk cId="659452689" sldId="328"/>
        </pc:sldMkLst>
      </pc:sldChg>
    </pc:docChg>
  </pc:docChgLst>
  <pc:docChgLst>
    <pc:chgData name="Swarangi Prabhakar Patil" userId="S::spatil51@stevens.edu::971abc3a-e269-42bd-a056-d0d7d1d023ca" providerId="AD" clId="Web-{9BBB09A1-91F3-6D1F-D8DE-AC6835AE124B}"/>
    <pc:docChg chg="modSld">
      <pc:chgData name="Swarangi Prabhakar Patil" userId="S::spatil51@stevens.edu::971abc3a-e269-42bd-a056-d0d7d1d023ca" providerId="AD" clId="Web-{9BBB09A1-91F3-6D1F-D8DE-AC6835AE124B}" dt="2025-04-27T03:03:27.576" v="10" actId="14100"/>
      <pc:docMkLst>
        <pc:docMk/>
      </pc:docMkLst>
      <pc:sldChg chg="addSp modSp">
        <pc:chgData name="Swarangi Prabhakar Patil" userId="S::spatil51@stevens.edu::971abc3a-e269-42bd-a056-d0d7d1d023ca" providerId="AD" clId="Web-{9BBB09A1-91F3-6D1F-D8DE-AC6835AE124B}" dt="2025-04-27T03:01:55.902" v="2" actId="14100"/>
        <pc:sldMkLst>
          <pc:docMk/>
          <pc:sldMk cId="224021355" sldId="314"/>
        </pc:sldMkLst>
        <pc:picChg chg="add mod">
          <ac:chgData name="Swarangi Prabhakar Patil" userId="S::spatil51@stevens.edu::971abc3a-e269-42bd-a056-d0d7d1d023ca" providerId="AD" clId="Web-{9BBB09A1-91F3-6D1F-D8DE-AC6835AE124B}" dt="2025-04-27T03:01:55.902" v="2" actId="14100"/>
          <ac:picMkLst>
            <pc:docMk/>
            <pc:sldMk cId="224021355" sldId="314"/>
            <ac:picMk id="5" creationId="{59F7FD6B-DA0C-899D-3487-BEE849BBC419}"/>
          </ac:picMkLst>
        </pc:picChg>
      </pc:sldChg>
      <pc:sldChg chg="addSp modSp">
        <pc:chgData name="Swarangi Prabhakar Patil" userId="S::spatil51@stevens.edu::971abc3a-e269-42bd-a056-d0d7d1d023ca" providerId="AD" clId="Web-{9BBB09A1-91F3-6D1F-D8DE-AC6835AE124B}" dt="2025-04-27T03:02:46.622" v="6" actId="14100"/>
        <pc:sldMkLst>
          <pc:docMk/>
          <pc:sldMk cId="3155228198" sldId="317"/>
        </pc:sldMkLst>
        <pc:picChg chg="add mod">
          <ac:chgData name="Swarangi Prabhakar Patil" userId="S::spatil51@stevens.edu::971abc3a-e269-42bd-a056-d0d7d1d023ca" providerId="AD" clId="Web-{9BBB09A1-91F3-6D1F-D8DE-AC6835AE124B}" dt="2025-04-27T03:02:46.622" v="6" actId="14100"/>
          <ac:picMkLst>
            <pc:docMk/>
            <pc:sldMk cId="3155228198" sldId="317"/>
            <ac:picMk id="5" creationId="{8E9E1114-F3BC-1433-6ABB-641E0993CA58}"/>
          </ac:picMkLst>
        </pc:picChg>
      </pc:sldChg>
      <pc:sldChg chg="addSp modSp">
        <pc:chgData name="Swarangi Prabhakar Patil" userId="S::spatil51@stevens.edu::971abc3a-e269-42bd-a056-d0d7d1d023ca" providerId="AD" clId="Web-{9BBB09A1-91F3-6D1F-D8DE-AC6835AE124B}" dt="2025-04-27T03:03:27.576" v="10" actId="14100"/>
        <pc:sldMkLst>
          <pc:docMk/>
          <pc:sldMk cId="3604522744" sldId="320"/>
        </pc:sldMkLst>
        <pc:picChg chg="add mod">
          <ac:chgData name="Swarangi Prabhakar Patil" userId="S::spatil51@stevens.edu::971abc3a-e269-42bd-a056-d0d7d1d023ca" providerId="AD" clId="Web-{9BBB09A1-91F3-6D1F-D8DE-AC6835AE124B}" dt="2025-04-27T03:03:27.576" v="10" actId="14100"/>
          <ac:picMkLst>
            <pc:docMk/>
            <pc:sldMk cId="3604522744" sldId="320"/>
            <ac:picMk id="5" creationId="{A7C7C29F-06A7-970E-8021-84EFB4D87223}"/>
          </ac:picMkLst>
        </pc:picChg>
      </pc:sldChg>
    </pc:docChg>
  </pc:docChgLst>
  <pc:docChgLst>
    <pc:chgData name="Cheyenne Manning" userId="S::cmannin1@stevens.edu::6d83ae56-750b-4f9c-8d06-50fd0690a47c" providerId="AD" clId="Web-{89D32AA9-589B-205E-DF21-8BB9F72DF8A1}"/>
    <pc:docChg chg="addSld modSld">
      <pc:chgData name="Cheyenne Manning" userId="S::cmannin1@stevens.edu::6d83ae56-750b-4f9c-8d06-50fd0690a47c" providerId="AD" clId="Web-{89D32AA9-589B-205E-DF21-8BB9F72DF8A1}" dt="2025-04-21T15:50:16.415" v="20"/>
      <pc:docMkLst>
        <pc:docMk/>
      </pc:docMkLst>
      <pc:sldChg chg="addSp modSp mod setBg">
        <pc:chgData name="Cheyenne Manning" userId="S::cmannin1@stevens.edu::6d83ae56-750b-4f9c-8d06-50fd0690a47c" providerId="AD" clId="Web-{89D32AA9-589B-205E-DF21-8BB9F72DF8A1}" dt="2025-04-21T15:47:37.520" v="1"/>
        <pc:sldMkLst>
          <pc:docMk/>
          <pc:sldMk cId="109857222" sldId="256"/>
        </pc:sldMkLst>
      </pc:sldChg>
      <pc:sldChg chg="new">
        <pc:chgData name="Cheyenne Manning" userId="S::cmannin1@stevens.edu::6d83ae56-750b-4f9c-8d06-50fd0690a47c" providerId="AD" clId="Web-{89D32AA9-589B-205E-DF21-8BB9F72DF8A1}" dt="2025-04-21T15:49:51.695" v="2"/>
        <pc:sldMkLst>
          <pc:docMk/>
          <pc:sldMk cId="2063044031" sldId="257"/>
        </pc:sldMkLst>
      </pc:sldChg>
      <pc:sldChg chg="new">
        <pc:chgData name="Cheyenne Manning" userId="S::cmannin1@stevens.edu::6d83ae56-750b-4f9c-8d06-50fd0690a47c" providerId="AD" clId="Web-{89D32AA9-589B-205E-DF21-8BB9F72DF8A1}" dt="2025-04-21T15:49:54.070" v="3"/>
        <pc:sldMkLst>
          <pc:docMk/>
          <pc:sldMk cId="824650266" sldId="258"/>
        </pc:sldMkLst>
      </pc:sldChg>
      <pc:sldChg chg="new">
        <pc:chgData name="Cheyenne Manning" userId="S::cmannin1@stevens.edu::6d83ae56-750b-4f9c-8d06-50fd0690a47c" providerId="AD" clId="Web-{89D32AA9-589B-205E-DF21-8BB9F72DF8A1}" dt="2025-04-21T15:49:55.617" v="4"/>
        <pc:sldMkLst>
          <pc:docMk/>
          <pc:sldMk cId="2290490397" sldId="259"/>
        </pc:sldMkLst>
      </pc:sldChg>
      <pc:sldChg chg="new">
        <pc:chgData name="Cheyenne Manning" userId="S::cmannin1@stevens.edu::6d83ae56-750b-4f9c-8d06-50fd0690a47c" providerId="AD" clId="Web-{89D32AA9-589B-205E-DF21-8BB9F72DF8A1}" dt="2025-04-21T15:49:56.711" v="5"/>
        <pc:sldMkLst>
          <pc:docMk/>
          <pc:sldMk cId="2800978814" sldId="260"/>
        </pc:sldMkLst>
      </pc:sldChg>
      <pc:sldChg chg="new">
        <pc:chgData name="Cheyenne Manning" userId="S::cmannin1@stevens.edu::6d83ae56-750b-4f9c-8d06-50fd0690a47c" providerId="AD" clId="Web-{89D32AA9-589B-205E-DF21-8BB9F72DF8A1}" dt="2025-04-21T15:49:57.914" v="6"/>
        <pc:sldMkLst>
          <pc:docMk/>
          <pc:sldMk cId="26961147" sldId="261"/>
        </pc:sldMkLst>
      </pc:sldChg>
      <pc:sldChg chg="new">
        <pc:chgData name="Cheyenne Manning" userId="S::cmannin1@stevens.edu::6d83ae56-750b-4f9c-8d06-50fd0690a47c" providerId="AD" clId="Web-{89D32AA9-589B-205E-DF21-8BB9F72DF8A1}" dt="2025-04-21T15:49:59.274" v="7"/>
        <pc:sldMkLst>
          <pc:docMk/>
          <pc:sldMk cId="1280361579" sldId="262"/>
        </pc:sldMkLst>
      </pc:sldChg>
      <pc:sldChg chg="new">
        <pc:chgData name="Cheyenne Manning" userId="S::cmannin1@stevens.edu::6d83ae56-750b-4f9c-8d06-50fd0690a47c" providerId="AD" clId="Web-{89D32AA9-589B-205E-DF21-8BB9F72DF8A1}" dt="2025-04-21T15:50:00.602" v="8"/>
        <pc:sldMkLst>
          <pc:docMk/>
          <pc:sldMk cId="3993608007" sldId="263"/>
        </pc:sldMkLst>
      </pc:sldChg>
      <pc:sldChg chg="new">
        <pc:chgData name="Cheyenne Manning" userId="S::cmannin1@stevens.edu::6d83ae56-750b-4f9c-8d06-50fd0690a47c" providerId="AD" clId="Web-{89D32AA9-589B-205E-DF21-8BB9F72DF8A1}" dt="2025-04-21T15:50:01.836" v="9"/>
        <pc:sldMkLst>
          <pc:docMk/>
          <pc:sldMk cId="3810168954" sldId="264"/>
        </pc:sldMkLst>
      </pc:sldChg>
      <pc:sldChg chg="new">
        <pc:chgData name="Cheyenne Manning" userId="S::cmannin1@stevens.edu::6d83ae56-750b-4f9c-8d06-50fd0690a47c" providerId="AD" clId="Web-{89D32AA9-589B-205E-DF21-8BB9F72DF8A1}" dt="2025-04-21T15:50:03.039" v="10"/>
        <pc:sldMkLst>
          <pc:docMk/>
          <pc:sldMk cId="923060023" sldId="265"/>
        </pc:sldMkLst>
      </pc:sldChg>
      <pc:sldChg chg="new">
        <pc:chgData name="Cheyenne Manning" userId="S::cmannin1@stevens.edu::6d83ae56-750b-4f9c-8d06-50fd0690a47c" providerId="AD" clId="Web-{89D32AA9-589B-205E-DF21-8BB9F72DF8A1}" dt="2025-04-21T15:50:04.086" v="11"/>
        <pc:sldMkLst>
          <pc:docMk/>
          <pc:sldMk cId="1086570494" sldId="266"/>
        </pc:sldMkLst>
      </pc:sldChg>
      <pc:sldChg chg="new">
        <pc:chgData name="Cheyenne Manning" userId="S::cmannin1@stevens.edu::6d83ae56-750b-4f9c-8d06-50fd0690a47c" providerId="AD" clId="Web-{89D32AA9-589B-205E-DF21-8BB9F72DF8A1}" dt="2025-04-21T15:50:05.305" v="12"/>
        <pc:sldMkLst>
          <pc:docMk/>
          <pc:sldMk cId="2271635862" sldId="267"/>
        </pc:sldMkLst>
      </pc:sldChg>
      <pc:sldChg chg="new">
        <pc:chgData name="Cheyenne Manning" userId="S::cmannin1@stevens.edu::6d83ae56-750b-4f9c-8d06-50fd0690a47c" providerId="AD" clId="Web-{89D32AA9-589B-205E-DF21-8BB9F72DF8A1}" dt="2025-04-21T15:50:06.571" v="13"/>
        <pc:sldMkLst>
          <pc:docMk/>
          <pc:sldMk cId="3366103000" sldId="268"/>
        </pc:sldMkLst>
      </pc:sldChg>
      <pc:sldChg chg="new">
        <pc:chgData name="Cheyenne Manning" userId="S::cmannin1@stevens.edu::6d83ae56-750b-4f9c-8d06-50fd0690a47c" providerId="AD" clId="Web-{89D32AA9-589B-205E-DF21-8BB9F72DF8A1}" dt="2025-04-21T15:50:07.649" v="14"/>
        <pc:sldMkLst>
          <pc:docMk/>
          <pc:sldMk cId="2132448505" sldId="269"/>
        </pc:sldMkLst>
      </pc:sldChg>
      <pc:sldChg chg="new">
        <pc:chgData name="Cheyenne Manning" userId="S::cmannin1@stevens.edu::6d83ae56-750b-4f9c-8d06-50fd0690a47c" providerId="AD" clId="Web-{89D32AA9-589B-205E-DF21-8BB9F72DF8A1}" dt="2025-04-21T15:50:09.258" v="15"/>
        <pc:sldMkLst>
          <pc:docMk/>
          <pc:sldMk cId="3660233112" sldId="270"/>
        </pc:sldMkLst>
      </pc:sldChg>
      <pc:sldChg chg="new">
        <pc:chgData name="Cheyenne Manning" userId="S::cmannin1@stevens.edu::6d83ae56-750b-4f9c-8d06-50fd0690a47c" providerId="AD" clId="Web-{89D32AA9-589B-205E-DF21-8BB9F72DF8A1}" dt="2025-04-21T15:50:10.774" v="16"/>
        <pc:sldMkLst>
          <pc:docMk/>
          <pc:sldMk cId="2103327862" sldId="271"/>
        </pc:sldMkLst>
      </pc:sldChg>
      <pc:sldChg chg="new">
        <pc:chgData name="Cheyenne Manning" userId="S::cmannin1@stevens.edu::6d83ae56-750b-4f9c-8d06-50fd0690a47c" providerId="AD" clId="Web-{89D32AA9-589B-205E-DF21-8BB9F72DF8A1}" dt="2025-04-21T15:50:12.633" v="17"/>
        <pc:sldMkLst>
          <pc:docMk/>
          <pc:sldMk cId="3602413317" sldId="272"/>
        </pc:sldMkLst>
      </pc:sldChg>
      <pc:sldChg chg="new">
        <pc:chgData name="Cheyenne Manning" userId="S::cmannin1@stevens.edu::6d83ae56-750b-4f9c-8d06-50fd0690a47c" providerId="AD" clId="Web-{89D32AA9-589B-205E-DF21-8BB9F72DF8A1}" dt="2025-04-21T15:50:13.774" v="18"/>
        <pc:sldMkLst>
          <pc:docMk/>
          <pc:sldMk cId="100901538" sldId="273"/>
        </pc:sldMkLst>
      </pc:sldChg>
      <pc:sldChg chg="new">
        <pc:chgData name="Cheyenne Manning" userId="S::cmannin1@stevens.edu::6d83ae56-750b-4f9c-8d06-50fd0690a47c" providerId="AD" clId="Web-{89D32AA9-589B-205E-DF21-8BB9F72DF8A1}" dt="2025-04-21T15:50:15.071" v="19"/>
        <pc:sldMkLst>
          <pc:docMk/>
          <pc:sldMk cId="901936425" sldId="274"/>
        </pc:sldMkLst>
      </pc:sldChg>
      <pc:sldChg chg="new">
        <pc:chgData name="Cheyenne Manning" userId="S::cmannin1@stevens.edu::6d83ae56-750b-4f9c-8d06-50fd0690a47c" providerId="AD" clId="Web-{89D32AA9-589B-205E-DF21-8BB9F72DF8A1}" dt="2025-04-21T15:50:16.415" v="20"/>
        <pc:sldMkLst>
          <pc:docMk/>
          <pc:sldMk cId="3530183125" sldId="275"/>
        </pc:sldMkLst>
      </pc:sldChg>
    </pc:docChg>
  </pc:docChgLst>
  <pc:docChgLst>
    <pc:chgData name="Rohini Mallikarjunaiah" userId="S::rmallika@stevens.edu::17539e8a-eb1b-4f77-b8aa-c17bbaf45361" providerId="AD" clId="Web-{528DC36C-A858-A765-5BBD-D19BA290B785}"/>
    <pc:docChg chg="addSld delSld modSld">
      <pc:chgData name="Rohini Mallikarjunaiah" userId="S::rmallika@stevens.edu::17539e8a-eb1b-4f77-b8aa-c17bbaf45361" providerId="AD" clId="Web-{528DC36C-A858-A765-5BBD-D19BA290B785}" dt="2025-04-27T19:24:28.211" v="35" actId="14100"/>
      <pc:docMkLst>
        <pc:docMk/>
      </pc:docMkLst>
      <pc:sldChg chg="addSp delSp modSp add del">
        <pc:chgData name="Rohini Mallikarjunaiah" userId="S::rmallika@stevens.edu::17539e8a-eb1b-4f77-b8aa-c17bbaf45361" providerId="AD" clId="Web-{528DC36C-A858-A765-5BBD-D19BA290B785}" dt="2025-04-27T19:24:28.211" v="35" actId="14100"/>
        <pc:sldMkLst>
          <pc:docMk/>
          <pc:sldMk cId="452045232" sldId="331"/>
        </pc:sldMkLst>
        <pc:picChg chg="add del mod">
          <ac:chgData name="Rohini Mallikarjunaiah" userId="S::rmallika@stevens.edu::17539e8a-eb1b-4f77-b8aa-c17bbaf45361" providerId="AD" clId="Web-{528DC36C-A858-A765-5BBD-D19BA290B785}" dt="2025-04-27T19:23:05.755" v="26"/>
          <ac:picMkLst>
            <pc:docMk/>
            <pc:sldMk cId="452045232" sldId="331"/>
            <ac:picMk id="3" creationId="{9D6C41F7-D740-31BC-7CF5-0DF830B80D28}"/>
          </ac:picMkLst>
        </pc:picChg>
        <pc:picChg chg="add mod">
          <ac:chgData name="Rohini Mallikarjunaiah" userId="S::rmallika@stevens.edu::17539e8a-eb1b-4f77-b8aa-c17bbaf45361" providerId="AD" clId="Web-{528DC36C-A858-A765-5BBD-D19BA290B785}" dt="2025-04-27T19:24:28.211" v="35" actId="14100"/>
          <ac:picMkLst>
            <pc:docMk/>
            <pc:sldMk cId="452045232" sldId="331"/>
            <ac:picMk id="5" creationId="{A1B15B2A-1439-6F4E-B22C-3A8985493BB9}"/>
          </ac:picMkLst>
        </pc:picChg>
        <pc:picChg chg="add del mod">
          <ac:chgData name="Rohini Mallikarjunaiah" userId="S::rmallika@stevens.edu::17539e8a-eb1b-4f77-b8aa-c17bbaf45361" providerId="AD" clId="Web-{528DC36C-A858-A765-5BBD-D19BA290B785}" dt="2025-04-27T19:12:54.688" v="15"/>
          <ac:picMkLst>
            <pc:docMk/>
            <pc:sldMk cId="452045232" sldId="331"/>
            <ac:picMk id="7" creationId="{DC82EC50-D072-5E15-A7A4-99E6F250C46A}"/>
          </ac:picMkLst>
        </pc:picChg>
        <pc:picChg chg="add del">
          <ac:chgData name="Rohini Mallikarjunaiah" userId="S::rmallika@stevens.edu::17539e8a-eb1b-4f77-b8aa-c17bbaf45361" providerId="AD" clId="Web-{528DC36C-A858-A765-5BBD-D19BA290B785}" dt="2025-04-27T19:12:52.969" v="14"/>
          <ac:picMkLst>
            <pc:docMk/>
            <pc:sldMk cId="452045232" sldId="331"/>
            <ac:picMk id="9" creationId="{770BD55E-EE21-518B-1B89-22B4E22A84FB}"/>
          </ac:picMkLst>
        </pc:picChg>
      </pc:sldChg>
      <pc:sldChg chg="new del">
        <pc:chgData name="Rohini Mallikarjunaiah" userId="S::rmallika@stevens.edu::17539e8a-eb1b-4f77-b8aa-c17bbaf45361" providerId="AD" clId="Web-{528DC36C-A858-A765-5BBD-D19BA290B785}" dt="2025-04-27T19:13:42.205" v="17"/>
        <pc:sldMkLst>
          <pc:docMk/>
          <pc:sldMk cId="4067683455" sldId="334"/>
        </pc:sldMkLst>
      </pc:sldChg>
    </pc:docChg>
  </pc:docChgLst>
  <pc:docChgLst>
    <pc:chgData name="Rohini Mallikarjunaiah" userId="S::rmallika@stevens.edu::17539e8a-eb1b-4f77-b8aa-c17bbaf45361" providerId="AD" clId="Web-{CAF6EB0E-D472-A199-DF55-E1F6C5FBD699}"/>
    <pc:docChg chg="modSld">
      <pc:chgData name="Rohini Mallikarjunaiah" userId="S::rmallika@stevens.edu::17539e8a-eb1b-4f77-b8aa-c17bbaf45361" providerId="AD" clId="Web-{CAF6EB0E-D472-A199-DF55-E1F6C5FBD699}" dt="2025-04-26T06:26:47.263" v="41" actId="1076"/>
      <pc:docMkLst>
        <pc:docMk/>
      </pc:docMkLst>
      <pc:sldChg chg="addSp delSp modSp">
        <pc:chgData name="Rohini Mallikarjunaiah" userId="S::rmallika@stevens.edu::17539e8a-eb1b-4f77-b8aa-c17bbaf45361" providerId="AD" clId="Web-{CAF6EB0E-D472-A199-DF55-E1F6C5FBD699}" dt="2025-04-25T15:14:32.680" v="21"/>
        <pc:sldMkLst>
          <pc:docMk/>
          <pc:sldMk cId="2648436019" sldId="316"/>
        </pc:sldMkLst>
      </pc:sldChg>
      <pc:sldChg chg="addSp modSp">
        <pc:chgData name="Rohini Mallikarjunaiah" userId="S::rmallika@stevens.edu::17539e8a-eb1b-4f77-b8aa-c17bbaf45361" providerId="AD" clId="Web-{CAF6EB0E-D472-A199-DF55-E1F6C5FBD699}" dt="2025-04-26T05:44:40.565" v="27" actId="14100"/>
        <pc:sldMkLst>
          <pc:docMk/>
          <pc:sldMk cId="3946835824" sldId="319"/>
        </pc:sldMkLst>
        <pc:picChg chg="add mod">
          <ac:chgData name="Rohini Mallikarjunaiah" userId="S::rmallika@stevens.edu::17539e8a-eb1b-4f77-b8aa-c17bbaf45361" providerId="AD" clId="Web-{CAF6EB0E-D472-A199-DF55-E1F6C5FBD699}" dt="2025-04-26T05:44:40.565" v="27" actId="14100"/>
          <ac:picMkLst>
            <pc:docMk/>
            <pc:sldMk cId="3946835824" sldId="319"/>
            <ac:picMk id="5" creationId="{D03A2080-66A9-5C1C-42C6-B12AE6559EBD}"/>
          </ac:picMkLst>
        </pc:picChg>
      </pc:sldChg>
      <pc:sldChg chg="addSp delSp modSp">
        <pc:chgData name="Rohini Mallikarjunaiah" userId="S::rmallika@stevens.edu::17539e8a-eb1b-4f77-b8aa-c17bbaf45361" providerId="AD" clId="Web-{CAF6EB0E-D472-A199-DF55-E1F6C5FBD699}" dt="2025-04-26T06:26:47.263" v="41" actId="1076"/>
        <pc:sldMkLst>
          <pc:docMk/>
          <pc:sldMk cId="2077458524" sldId="322"/>
        </pc:sldMkLst>
        <pc:picChg chg="add del mod">
          <ac:chgData name="Rohini Mallikarjunaiah" userId="S::rmallika@stevens.edu::17539e8a-eb1b-4f77-b8aa-c17bbaf45361" providerId="AD" clId="Web-{CAF6EB0E-D472-A199-DF55-E1F6C5FBD699}" dt="2025-04-26T06:25:54.199" v="34"/>
          <ac:picMkLst>
            <pc:docMk/>
            <pc:sldMk cId="2077458524" sldId="322"/>
            <ac:picMk id="5" creationId="{655D9882-6572-9ACF-1631-38FD4E4ACCE5}"/>
          </ac:picMkLst>
        </pc:picChg>
        <pc:picChg chg="add mod">
          <ac:chgData name="Rohini Mallikarjunaiah" userId="S::rmallika@stevens.edu::17539e8a-eb1b-4f77-b8aa-c17bbaf45361" providerId="AD" clId="Web-{CAF6EB0E-D472-A199-DF55-E1F6C5FBD699}" dt="2025-04-26T06:26:47.263" v="41" actId="1076"/>
          <ac:picMkLst>
            <pc:docMk/>
            <pc:sldMk cId="2077458524" sldId="322"/>
            <ac:picMk id="6" creationId="{B016F6F1-AD48-6838-04A9-964FE8933B80}"/>
          </ac:picMkLst>
        </pc:picChg>
      </pc:sldChg>
      <pc:sldChg chg="modSp">
        <pc:chgData name="Rohini Mallikarjunaiah" userId="S::rmallika@stevens.edu::17539e8a-eb1b-4f77-b8aa-c17bbaf45361" providerId="AD" clId="Web-{CAF6EB0E-D472-A199-DF55-E1F6C5FBD699}" dt="2025-04-25T14:55:43.748" v="20" actId="14100"/>
        <pc:sldMkLst>
          <pc:docMk/>
          <pc:sldMk cId="452045232" sldId="331"/>
        </pc:sldMkLst>
      </pc:sldChg>
    </pc:docChg>
  </pc:docChgLst>
  <pc:docChgLst>
    <pc:chgData name="Rohini Mallikarjunaiah" userId="S::rmallika@stevens.edu::17539e8a-eb1b-4f77-b8aa-c17bbaf45361" providerId="AD" clId="Web-{D74C7D20-302B-9FA2-57C4-838EB1A3ABCA}"/>
    <pc:docChg chg="modSld">
      <pc:chgData name="Rohini Mallikarjunaiah" userId="S::rmallika@stevens.edu::17539e8a-eb1b-4f77-b8aa-c17bbaf45361" providerId="AD" clId="Web-{D74C7D20-302B-9FA2-57C4-838EB1A3ABCA}" dt="2025-04-23T15:47:00.839" v="10"/>
      <pc:docMkLst>
        <pc:docMk/>
      </pc:docMkLst>
      <pc:sldChg chg="addSp delSp modSp">
        <pc:chgData name="Rohini Mallikarjunaiah" userId="S::rmallika@stevens.edu::17539e8a-eb1b-4f77-b8aa-c17bbaf45361" providerId="AD" clId="Web-{D74C7D20-302B-9FA2-57C4-838EB1A3ABCA}" dt="2025-04-23T15:47:00.839" v="10"/>
        <pc:sldMkLst>
          <pc:docMk/>
          <pc:sldMk cId="278807056" sldId="310"/>
        </pc:sldMkLst>
      </pc:sldChg>
    </pc:docChg>
  </pc:docChgLst>
  <pc:docChgLst>
    <pc:chgData name="Swarangi Prabhakar Patil" userId="S::spatil51@stevens.edu::971abc3a-e269-42bd-a056-d0d7d1d023ca" providerId="AD" clId="Web-{1707AF38-2625-8A42-3D1A-3E137995030B}"/>
    <pc:docChg chg="modSld">
      <pc:chgData name="Swarangi Prabhakar Patil" userId="S::spatil51@stevens.edu::971abc3a-e269-42bd-a056-d0d7d1d023ca" providerId="AD" clId="Web-{1707AF38-2625-8A42-3D1A-3E137995030B}" dt="2025-04-25T22:08:09.843" v="9"/>
      <pc:docMkLst>
        <pc:docMk/>
      </pc:docMkLst>
      <pc:sldChg chg="addSp">
        <pc:chgData name="Swarangi Prabhakar Patil" userId="S::spatil51@stevens.edu::971abc3a-e269-42bd-a056-d0d7d1d023ca" providerId="AD" clId="Web-{1707AF38-2625-8A42-3D1A-3E137995030B}" dt="2025-04-25T21:56:13.432" v="8"/>
        <pc:sldMkLst>
          <pc:docMk/>
          <pc:sldMk cId="520137732" sldId="309"/>
        </pc:sldMkLst>
      </pc:sldChg>
      <pc:sldChg chg="delSp">
        <pc:chgData name="Swarangi Prabhakar Patil" userId="S::spatil51@stevens.edu::971abc3a-e269-42bd-a056-d0d7d1d023ca" providerId="AD" clId="Web-{1707AF38-2625-8A42-3D1A-3E137995030B}" dt="2025-04-25T21:49:13.500" v="0"/>
        <pc:sldMkLst>
          <pc:docMk/>
          <pc:sldMk cId="224021355" sldId="314"/>
        </pc:sldMkLst>
      </pc:sldChg>
      <pc:sldChg chg="addSp modSp">
        <pc:chgData name="Swarangi Prabhakar Patil" userId="S::spatil51@stevens.edu::971abc3a-e269-42bd-a056-d0d7d1d023ca" providerId="AD" clId="Web-{1707AF38-2625-8A42-3D1A-3E137995030B}" dt="2025-04-25T21:50:08.142" v="4" actId="14100"/>
        <pc:sldMkLst>
          <pc:docMk/>
          <pc:sldMk cId="999959484" sldId="315"/>
        </pc:sldMkLst>
        <pc:picChg chg="add mod">
          <ac:chgData name="Swarangi Prabhakar Patil" userId="S::spatil51@stevens.edu::971abc3a-e269-42bd-a056-d0d7d1d023ca" providerId="AD" clId="Web-{1707AF38-2625-8A42-3D1A-3E137995030B}" dt="2025-04-25T21:50:08.142" v="4" actId="14100"/>
          <ac:picMkLst>
            <pc:docMk/>
            <pc:sldMk cId="999959484" sldId="315"/>
            <ac:picMk id="5" creationId="{53C133D8-70E1-6A98-2F73-FEF5E565B892}"/>
          </ac:picMkLst>
        </pc:picChg>
      </pc:sldChg>
      <pc:sldChg chg="addSp">
        <pc:chgData name="Swarangi Prabhakar Patil" userId="S::spatil51@stevens.edu::971abc3a-e269-42bd-a056-d0d7d1d023ca" providerId="AD" clId="Web-{1707AF38-2625-8A42-3D1A-3E137995030B}" dt="2025-04-25T22:08:09.843" v="9"/>
        <pc:sldMkLst>
          <pc:docMk/>
          <pc:sldMk cId="350586391" sldId="318"/>
        </pc:sldMkLst>
        <pc:inkChg chg="add">
          <ac:chgData name="Swarangi Prabhakar Patil" userId="S::spatil51@stevens.edu::971abc3a-e269-42bd-a056-d0d7d1d023ca" providerId="AD" clId="Web-{1707AF38-2625-8A42-3D1A-3E137995030B}" dt="2025-04-25T22:08:09.843" v="9"/>
          <ac:inkMkLst>
            <pc:docMk/>
            <pc:sldMk cId="350586391" sldId="318"/>
            <ac:inkMk id="6" creationId="{AE4FD6C8-5949-2DB3-4764-5C2115465F92}"/>
          </ac:inkMkLst>
        </pc:inkChg>
      </pc:sldChg>
    </pc:docChg>
  </pc:docChgLst>
  <pc:docChgLst>
    <pc:chgData name="Swarangi Prabhakar Patil" userId="S::spatil51@stevens.edu::971abc3a-e269-42bd-a056-d0d7d1d023ca" providerId="AD" clId="Web-{2464F13D-BDB3-C81F-6BBA-C39406962134}"/>
    <pc:docChg chg="addSld delSld modSld sldOrd">
      <pc:chgData name="Swarangi Prabhakar Patil" userId="S::spatil51@stevens.edu::971abc3a-e269-42bd-a056-d0d7d1d023ca" providerId="AD" clId="Web-{2464F13D-BDB3-C81F-6BBA-C39406962134}" dt="2025-04-25T00:21:00.751" v="641"/>
      <pc:docMkLst>
        <pc:docMk/>
      </pc:docMkLst>
      <pc:sldChg chg="del">
        <pc:chgData name="Swarangi Prabhakar Patil" userId="S::spatil51@stevens.edu::971abc3a-e269-42bd-a056-d0d7d1d023ca" providerId="AD" clId="Web-{2464F13D-BDB3-C81F-6BBA-C39406962134}" dt="2025-04-24T23:53:57.500" v="297"/>
        <pc:sldMkLst>
          <pc:docMk/>
          <pc:sldMk cId="278807056" sldId="310"/>
        </pc:sldMkLst>
      </pc:sldChg>
      <pc:sldChg chg="modSp">
        <pc:chgData name="Swarangi Prabhakar Patil" userId="S::spatil51@stevens.edu::971abc3a-e269-42bd-a056-d0d7d1d023ca" providerId="AD" clId="Web-{2464F13D-BDB3-C81F-6BBA-C39406962134}" dt="2025-04-24T23:53:51.609" v="296" actId="20577"/>
        <pc:sldMkLst>
          <pc:docMk/>
          <pc:sldMk cId="3674914502" sldId="311"/>
        </pc:sldMkLst>
        <pc:spChg chg="mod">
          <ac:chgData name="Swarangi Prabhakar Patil" userId="S::spatil51@stevens.edu::971abc3a-e269-42bd-a056-d0d7d1d023ca" providerId="AD" clId="Web-{2464F13D-BDB3-C81F-6BBA-C39406962134}" dt="2025-04-24T23:53:51.609" v="296" actId="20577"/>
          <ac:spMkLst>
            <pc:docMk/>
            <pc:sldMk cId="3674914502" sldId="311"/>
            <ac:spMk id="4" creationId="{57F88759-0223-03B0-CA7D-DAEA22645CC7}"/>
          </ac:spMkLst>
        </pc:spChg>
      </pc:sldChg>
      <pc:sldChg chg="addSp modSp">
        <pc:chgData name="Swarangi Prabhakar Patil" userId="S::spatil51@stevens.edu::971abc3a-e269-42bd-a056-d0d7d1d023ca" providerId="AD" clId="Web-{2464F13D-BDB3-C81F-6BBA-C39406962134}" dt="2025-04-24T23:49:15.853" v="286" actId="14100"/>
        <pc:sldMkLst>
          <pc:docMk/>
          <pc:sldMk cId="3317015084" sldId="313"/>
        </pc:sldMkLst>
        <pc:spChg chg="mod">
          <ac:chgData name="Swarangi Prabhakar Patil" userId="S::spatil51@stevens.edu::971abc3a-e269-42bd-a056-d0d7d1d023ca" providerId="AD" clId="Web-{2464F13D-BDB3-C81F-6BBA-C39406962134}" dt="2025-04-24T23:46:23.678" v="279" actId="20577"/>
          <ac:spMkLst>
            <pc:docMk/>
            <pc:sldMk cId="3317015084" sldId="313"/>
            <ac:spMk id="4" creationId="{1D8E2F5A-4C76-BA28-68E7-264BFF64A806}"/>
          </ac:spMkLst>
        </pc:spChg>
        <pc:picChg chg="add mod">
          <ac:chgData name="Swarangi Prabhakar Patil" userId="S::spatil51@stevens.edu::971abc3a-e269-42bd-a056-d0d7d1d023ca" providerId="AD" clId="Web-{2464F13D-BDB3-C81F-6BBA-C39406962134}" dt="2025-04-24T23:49:15.853" v="286" actId="14100"/>
          <ac:picMkLst>
            <pc:docMk/>
            <pc:sldMk cId="3317015084" sldId="313"/>
            <ac:picMk id="5" creationId="{BE1EE0F5-52D5-AAFD-8E49-9CED13BE7A9B}"/>
          </ac:picMkLst>
        </pc:picChg>
      </pc:sldChg>
      <pc:sldChg chg="addSp delSp modSp">
        <pc:chgData name="Swarangi Prabhakar Patil" userId="S::spatil51@stevens.edu::971abc3a-e269-42bd-a056-d0d7d1d023ca" providerId="AD" clId="Web-{2464F13D-BDB3-C81F-6BBA-C39406962134}" dt="2025-04-25T00:21:00.751" v="641"/>
        <pc:sldMkLst>
          <pc:docMk/>
          <pc:sldMk cId="224021355" sldId="314"/>
        </pc:sldMkLst>
        <pc:spChg chg="mod">
          <ac:chgData name="Swarangi Prabhakar Patil" userId="S::spatil51@stevens.edu::971abc3a-e269-42bd-a056-d0d7d1d023ca" providerId="AD" clId="Web-{2464F13D-BDB3-C81F-6BBA-C39406962134}" dt="2025-04-24T23:57:49.848" v="363" actId="20577"/>
          <ac:spMkLst>
            <pc:docMk/>
            <pc:sldMk cId="224021355" sldId="314"/>
            <ac:spMk id="4" creationId="{876932B9-6F30-1D59-5F2D-1A63513FFABA}"/>
          </ac:spMkLst>
        </pc:spChg>
      </pc:sldChg>
      <pc:sldChg chg="modSp">
        <pc:chgData name="Swarangi Prabhakar Patil" userId="S::spatil51@stevens.edu::971abc3a-e269-42bd-a056-d0d7d1d023ca" providerId="AD" clId="Web-{2464F13D-BDB3-C81F-6BBA-C39406962134}" dt="2025-04-24T23:58:55.005" v="392" actId="20577"/>
        <pc:sldMkLst>
          <pc:docMk/>
          <pc:sldMk cId="999959484" sldId="315"/>
        </pc:sldMkLst>
        <pc:spChg chg="mod">
          <ac:chgData name="Swarangi Prabhakar Patil" userId="S::spatil51@stevens.edu::971abc3a-e269-42bd-a056-d0d7d1d023ca" providerId="AD" clId="Web-{2464F13D-BDB3-C81F-6BBA-C39406962134}" dt="2025-04-24T23:58:55.005" v="392" actId="20577"/>
          <ac:spMkLst>
            <pc:docMk/>
            <pc:sldMk cId="999959484" sldId="315"/>
            <ac:spMk id="4" creationId="{73838C4A-9911-3E73-7763-15A0576218F6}"/>
          </ac:spMkLst>
        </pc:spChg>
      </pc:sldChg>
      <pc:sldChg chg="modSp">
        <pc:chgData name="Swarangi Prabhakar Patil" userId="S::spatil51@stevens.edu::971abc3a-e269-42bd-a056-d0d7d1d023ca" providerId="AD" clId="Web-{2464F13D-BDB3-C81F-6BBA-C39406962134}" dt="2025-04-24T23:59:24.975" v="439" actId="20577"/>
        <pc:sldMkLst>
          <pc:docMk/>
          <pc:sldMk cId="2648436019" sldId="316"/>
        </pc:sldMkLst>
        <pc:spChg chg="mod">
          <ac:chgData name="Swarangi Prabhakar Patil" userId="S::spatil51@stevens.edu::971abc3a-e269-42bd-a056-d0d7d1d023ca" providerId="AD" clId="Web-{2464F13D-BDB3-C81F-6BBA-C39406962134}" dt="2025-04-24T23:59:24.975" v="439" actId="20577"/>
          <ac:spMkLst>
            <pc:docMk/>
            <pc:sldMk cId="2648436019" sldId="316"/>
            <ac:spMk id="4" creationId="{FD1A0F8F-77B9-526E-D797-A5BC5C97EDF0}"/>
          </ac:spMkLst>
        </pc:spChg>
      </pc:sldChg>
      <pc:sldChg chg="modSp">
        <pc:chgData name="Swarangi Prabhakar Patil" userId="S::spatil51@stevens.edu::971abc3a-e269-42bd-a056-d0d7d1d023ca" providerId="AD" clId="Web-{2464F13D-BDB3-C81F-6BBA-C39406962134}" dt="2025-04-25T00:02:49.651" v="479" actId="20577"/>
        <pc:sldMkLst>
          <pc:docMk/>
          <pc:sldMk cId="3155228198" sldId="317"/>
        </pc:sldMkLst>
        <pc:spChg chg="mod">
          <ac:chgData name="Swarangi Prabhakar Patil" userId="S::spatil51@stevens.edu::971abc3a-e269-42bd-a056-d0d7d1d023ca" providerId="AD" clId="Web-{2464F13D-BDB3-C81F-6BBA-C39406962134}" dt="2025-04-25T00:02:49.651" v="479" actId="20577"/>
          <ac:spMkLst>
            <pc:docMk/>
            <pc:sldMk cId="3155228198" sldId="317"/>
            <ac:spMk id="4" creationId="{BC8C2C0C-5C1C-BCD4-F67E-71EB1753FE68}"/>
          </ac:spMkLst>
        </pc:spChg>
      </pc:sldChg>
      <pc:sldChg chg="modSp">
        <pc:chgData name="Swarangi Prabhakar Patil" userId="S::spatil51@stevens.edu::971abc3a-e269-42bd-a056-d0d7d1d023ca" providerId="AD" clId="Web-{2464F13D-BDB3-C81F-6BBA-C39406962134}" dt="2025-04-25T00:03:01.479" v="507" actId="20577"/>
        <pc:sldMkLst>
          <pc:docMk/>
          <pc:sldMk cId="350586391" sldId="318"/>
        </pc:sldMkLst>
        <pc:spChg chg="mod">
          <ac:chgData name="Swarangi Prabhakar Patil" userId="S::spatil51@stevens.edu::971abc3a-e269-42bd-a056-d0d7d1d023ca" providerId="AD" clId="Web-{2464F13D-BDB3-C81F-6BBA-C39406962134}" dt="2025-04-25T00:03:01.479" v="507" actId="20577"/>
          <ac:spMkLst>
            <pc:docMk/>
            <pc:sldMk cId="350586391" sldId="318"/>
            <ac:spMk id="4" creationId="{2D63F619-BDBE-1DB3-15A5-EB43ADB63ACB}"/>
          </ac:spMkLst>
        </pc:spChg>
      </pc:sldChg>
      <pc:sldChg chg="modSp">
        <pc:chgData name="Swarangi Prabhakar Patil" userId="S::spatil51@stevens.edu::971abc3a-e269-42bd-a056-d0d7d1d023ca" providerId="AD" clId="Web-{2464F13D-BDB3-C81F-6BBA-C39406962134}" dt="2025-04-25T00:03:37.574" v="541" actId="20577"/>
        <pc:sldMkLst>
          <pc:docMk/>
          <pc:sldMk cId="3946835824" sldId="319"/>
        </pc:sldMkLst>
        <pc:spChg chg="mod">
          <ac:chgData name="Swarangi Prabhakar Patil" userId="S::spatil51@stevens.edu::971abc3a-e269-42bd-a056-d0d7d1d023ca" providerId="AD" clId="Web-{2464F13D-BDB3-C81F-6BBA-C39406962134}" dt="2025-04-25T00:03:37.574" v="541" actId="20577"/>
          <ac:spMkLst>
            <pc:docMk/>
            <pc:sldMk cId="3946835824" sldId="319"/>
            <ac:spMk id="4" creationId="{609B17A5-428A-7D39-EB31-FBC377111A65}"/>
          </ac:spMkLst>
        </pc:spChg>
      </pc:sldChg>
      <pc:sldChg chg="modSp">
        <pc:chgData name="Swarangi Prabhakar Patil" userId="S::spatil51@stevens.edu::971abc3a-e269-42bd-a056-d0d7d1d023ca" providerId="AD" clId="Web-{2464F13D-BDB3-C81F-6BBA-C39406962134}" dt="2025-04-25T00:04:18.387" v="580" actId="20577"/>
        <pc:sldMkLst>
          <pc:docMk/>
          <pc:sldMk cId="3604522744" sldId="320"/>
        </pc:sldMkLst>
        <pc:spChg chg="mod">
          <ac:chgData name="Swarangi Prabhakar Patil" userId="S::spatil51@stevens.edu::971abc3a-e269-42bd-a056-d0d7d1d023ca" providerId="AD" clId="Web-{2464F13D-BDB3-C81F-6BBA-C39406962134}" dt="2025-04-25T00:04:18.387" v="580" actId="20577"/>
          <ac:spMkLst>
            <pc:docMk/>
            <pc:sldMk cId="3604522744" sldId="320"/>
            <ac:spMk id="4" creationId="{21E46699-A4BC-42AD-D7C2-CE0B9815C321}"/>
          </ac:spMkLst>
        </pc:spChg>
      </pc:sldChg>
      <pc:sldChg chg="modSp">
        <pc:chgData name="Swarangi Prabhakar Patil" userId="S::spatil51@stevens.edu::971abc3a-e269-42bd-a056-d0d7d1d023ca" providerId="AD" clId="Web-{2464F13D-BDB3-C81F-6BBA-C39406962134}" dt="2025-04-25T00:04:39.669" v="600" actId="20577"/>
        <pc:sldMkLst>
          <pc:docMk/>
          <pc:sldMk cId="4079399230" sldId="321"/>
        </pc:sldMkLst>
        <pc:spChg chg="mod">
          <ac:chgData name="Swarangi Prabhakar Patil" userId="S::spatil51@stevens.edu::971abc3a-e269-42bd-a056-d0d7d1d023ca" providerId="AD" clId="Web-{2464F13D-BDB3-C81F-6BBA-C39406962134}" dt="2025-04-25T00:04:39.669" v="600" actId="20577"/>
          <ac:spMkLst>
            <pc:docMk/>
            <pc:sldMk cId="4079399230" sldId="321"/>
            <ac:spMk id="4" creationId="{2DA33C37-0F81-61EB-7D8F-3704246B41A3}"/>
          </ac:spMkLst>
        </pc:spChg>
      </pc:sldChg>
      <pc:sldChg chg="modSp">
        <pc:chgData name="Swarangi Prabhakar Patil" userId="S::spatil51@stevens.edu::971abc3a-e269-42bd-a056-d0d7d1d023ca" providerId="AD" clId="Web-{2464F13D-BDB3-C81F-6BBA-C39406962134}" dt="2025-04-25T00:05:02.575" v="630" actId="20577"/>
        <pc:sldMkLst>
          <pc:docMk/>
          <pc:sldMk cId="2077458524" sldId="322"/>
        </pc:sldMkLst>
        <pc:spChg chg="mod">
          <ac:chgData name="Swarangi Prabhakar Patil" userId="S::spatil51@stevens.edu::971abc3a-e269-42bd-a056-d0d7d1d023ca" providerId="AD" clId="Web-{2464F13D-BDB3-C81F-6BBA-C39406962134}" dt="2025-04-25T00:05:02.575" v="630" actId="20577"/>
          <ac:spMkLst>
            <pc:docMk/>
            <pc:sldMk cId="2077458524" sldId="322"/>
            <ac:spMk id="4" creationId="{3F8632C0-C253-A1DA-8566-72D14CFC4078}"/>
          </ac:spMkLst>
        </pc:spChg>
      </pc:sldChg>
      <pc:sldChg chg="modSp">
        <pc:chgData name="Swarangi Prabhakar Patil" userId="S::spatil51@stevens.edu::971abc3a-e269-42bd-a056-d0d7d1d023ca" providerId="AD" clId="Web-{2464F13D-BDB3-C81F-6BBA-C39406962134}" dt="2025-04-25T00:05:17.451" v="639" actId="20577"/>
        <pc:sldMkLst>
          <pc:docMk/>
          <pc:sldMk cId="2747913393" sldId="323"/>
        </pc:sldMkLst>
        <pc:spChg chg="mod">
          <ac:chgData name="Swarangi Prabhakar Patil" userId="S::spatil51@stevens.edu::971abc3a-e269-42bd-a056-d0d7d1d023ca" providerId="AD" clId="Web-{2464F13D-BDB3-C81F-6BBA-C39406962134}" dt="2025-04-25T00:05:17.451" v="639" actId="20577"/>
          <ac:spMkLst>
            <pc:docMk/>
            <pc:sldMk cId="2747913393" sldId="323"/>
            <ac:spMk id="4" creationId="{65BEEC5E-AE2B-D575-2EB0-3F400217E912}"/>
          </ac:spMkLst>
        </pc:spChg>
      </pc:sldChg>
      <pc:sldChg chg="del ord">
        <pc:chgData name="Swarangi Prabhakar Patil" userId="S::spatil51@stevens.edu::971abc3a-e269-42bd-a056-d0d7d1d023ca" providerId="AD" clId="Web-{2464F13D-BDB3-C81F-6BBA-C39406962134}" dt="2025-04-24T23:49:23.010" v="287"/>
        <pc:sldMkLst>
          <pc:docMk/>
          <pc:sldMk cId="659452689" sldId="328"/>
        </pc:sldMkLst>
      </pc:sldChg>
      <pc:sldChg chg="del">
        <pc:chgData name="Swarangi Prabhakar Patil" userId="S::spatil51@stevens.edu::971abc3a-e269-42bd-a056-d0d7d1d023ca" providerId="AD" clId="Web-{2464F13D-BDB3-C81F-6BBA-C39406962134}" dt="2025-04-24T23:49:37.338" v="288"/>
        <pc:sldMkLst>
          <pc:docMk/>
          <pc:sldMk cId="3083010365" sldId="329"/>
        </pc:sldMkLst>
      </pc:sldChg>
      <pc:sldChg chg="modSp new">
        <pc:chgData name="Swarangi Prabhakar Patil" userId="S::spatil51@stevens.edu::971abc3a-e269-42bd-a056-d0d7d1d023ca" providerId="AD" clId="Web-{2464F13D-BDB3-C81F-6BBA-C39406962134}" dt="2025-04-24T23:40:28.265" v="225" actId="20577"/>
        <pc:sldMkLst>
          <pc:docMk/>
          <pc:sldMk cId="627754537" sldId="330"/>
        </pc:sldMkLst>
        <pc:spChg chg="mod">
          <ac:chgData name="Swarangi Prabhakar Patil" userId="S::spatil51@stevens.edu::971abc3a-e269-42bd-a056-d0d7d1d023ca" providerId="AD" clId="Web-{2464F13D-BDB3-C81F-6BBA-C39406962134}" dt="2025-04-24T23:40:02.468" v="218" actId="20577"/>
          <ac:spMkLst>
            <pc:docMk/>
            <pc:sldMk cId="627754537" sldId="330"/>
            <ac:spMk id="3" creationId="{74F637ED-0E7E-A8C8-6EBB-3D7EA03A692C}"/>
          </ac:spMkLst>
        </pc:spChg>
        <pc:spChg chg="mod">
          <ac:chgData name="Swarangi Prabhakar Patil" userId="S::spatil51@stevens.edu::971abc3a-e269-42bd-a056-d0d7d1d023ca" providerId="AD" clId="Web-{2464F13D-BDB3-C81F-6BBA-C39406962134}" dt="2025-04-24T23:40:28.265" v="225" actId="20577"/>
          <ac:spMkLst>
            <pc:docMk/>
            <pc:sldMk cId="627754537" sldId="330"/>
            <ac:spMk id="4" creationId="{13E7B9E5-4CAC-7E6D-4DFB-BC8ECD689B84}"/>
          </ac:spMkLst>
        </pc:spChg>
        <pc:spChg chg="mod">
          <ac:chgData name="Swarangi Prabhakar Patil" userId="S::spatil51@stevens.edu::971abc3a-e269-42bd-a056-d0d7d1d023ca" providerId="AD" clId="Web-{2464F13D-BDB3-C81F-6BBA-C39406962134}" dt="2025-04-24T23:40:10.358" v="221" actId="20577"/>
          <ac:spMkLst>
            <pc:docMk/>
            <pc:sldMk cId="627754537" sldId="330"/>
            <ac:spMk id="6" creationId="{D343A556-02DA-2D75-9184-4BA108D8D6CC}"/>
          </ac:spMkLst>
        </pc:spChg>
      </pc:sldChg>
      <pc:sldChg chg="modSp new">
        <pc:chgData name="Swarangi Prabhakar Patil" userId="S::spatil51@stevens.edu::971abc3a-e269-42bd-a056-d0d7d1d023ca" providerId="AD" clId="Web-{2464F13D-BDB3-C81F-6BBA-C39406962134}" dt="2025-04-24T23:54:38.391" v="322" actId="20577"/>
        <pc:sldMkLst>
          <pc:docMk/>
          <pc:sldMk cId="452045232" sldId="331"/>
        </pc:sldMkLst>
        <pc:spChg chg="mod">
          <ac:chgData name="Swarangi Prabhakar Patil" userId="S::spatil51@stevens.edu::971abc3a-e269-42bd-a056-d0d7d1d023ca" providerId="AD" clId="Web-{2464F13D-BDB3-C81F-6BBA-C39406962134}" dt="2025-04-24T23:54:38.391" v="322" actId="20577"/>
          <ac:spMkLst>
            <pc:docMk/>
            <pc:sldMk cId="452045232" sldId="331"/>
            <ac:spMk id="4" creationId="{98786825-9CBC-FAB9-66FC-7F385C1E4EF2}"/>
          </ac:spMkLst>
        </pc:spChg>
      </pc:sldChg>
    </pc:docChg>
  </pc:docChgLst>
  <pc:docChgLst>
    <pc:chgData name="Swarangi Prabhakar Patil" userId="S::spatil51@stevens.edu::971abc3a-e269-42bd-a056-d0d7d1d023ca" providerId="AD" clId="Web-{94677F23-5173-AF38-9ACA-0F2D1B203F2A}"/>
    <pc:docChg chg="delSld modSld">
      <pc:chgData name="Swarangi Prabhakar Patil" userId="S::spatil51@stevens.edu::971abc3a-e269-42bd-a056-d0d7d1d023ca" providerId="AD" clId="Web-{94677F23-5173-AF38-9ACA-0F2D1B203F2A}" dt="2025-04-28T01:30:44.756" v="30" actId="20577"/>
      <pc:docMkLst>
        <pc:docMk/>
      </pc:docMkLst>
      <pc:sldChg chg="modSp">
        <pc:chgData name="Swarangi Prabhakar Patil" userId="S::spatil51@stevens.edu::971abc3a-e269-42bd-a056-d0d7d1d023ca" providerId="AD" clId="Web-{94677F23-5173-AF38-9ACA-0F2D1B203F2A}" dt="2025-04-28T01:30:44.756" v="30" actId="20577"/>
        <pc:sldMkLst>
          <pc:docMk/>
          <pc:sldMk cId="2566517390" sldId="306"/>
        </pc:sldMkLst>
        <pc:spChg chg="mod">
          <ac:chgData name="Swarangi Prabhakar Patil" userId="S::spatil51@stevens.edu::971abc3a-e269-42bd-a056-d0d7d1d023ca" providerId="AD" clId="Web-{94677F23-5173-AF38-9ACA-0F2D1B203F2A}" dt="2025-04-28T01:30:44.756" v="30" actId="20577"/>
          <ac:spMkLst>
            <pc:docMk/>
            <pc:sldMk cId="2566517390" sldId="306"/>
            <ac:spMk id="2" creationId="{00000000-0000-0000-0000-000000000000}"/>
          </ac:spMkLst>
        </pc:spChg>
      </pc:sldChg>
      <pc:sldChg chg="del">
        <pc:chgData name="Swarangi Prabhakar Patil" userId="S::spatil51@stevens.edu::971abc3a-e269-42bd-a056-d0d7d1d023ca" providerId="AD" clId="Web-{94677F23-5173-AF38-9ACA-0F2D1B203F2A}" dt="2025-04-28T01:29:22.940" v="0"/>
        <pc:sldMkLst>
          <pc:docMk/>
          <pc:sldMk cId="1137321809" sldId="33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25T22:08:10.499"/>
    </inkml:context>
    <inkml:brush xml:id="br0">
      <inkml:brushProperty name="width" value="0.1" units="cm"/>
      <inkml:brushProperty name="height" value="0.1" units="cm"/>
      <inkml:brushProperty name="color" value="#FFFFFF"/>
    </inkml:brush>
  </inkml:definitions>
  <inkml:trace contextRef="#ctx0" brushRef="#br0">19897 10795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01F84-DA14-1E4A-B3F0-1ACDD07CE887}"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A7C8C-23C5-3940-8EC0-C487F6BDBF6D}" type="slidenum">
              <a:rPr lang="en-US" smtClean="0"/>
              <a:t>‹#›</a:t>
            </a:fld>
            <a:endParaRPr lang="en-US"/>
          </a:p>
        </p:txBody>
      </p:sp>
    </p:spTree>
    <p:extLst>
      <p:ext uri="{BB962C8B-B14F-4D97-AF65-F5344CB8AC3E}">
        <p14:creationId xmlns:p14="http://schemas.microsoft.com/office/powerpoint/2010/main" val="2973286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929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280-4F0B-3E15-865E-CE04FF2D0B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CE135-6C44-CE09-ECFA-4687D8EE98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4DD69D-F5DD-5C22-7F79-0400FDEAD1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779ED0-28C4-DFC6-37DE-32B971BE88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7099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7DCB1-52BD-37C1-09FF-23E9FDA79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28BC6-04D5-05A8-2569-A2C6FA2BE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ED58D-4732-7A29-0EE3-6C252A9D41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B8EBF6-BF7C-6C78-3F1E-8F9C23AB940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036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3B8D2-B488-A1A9-D433-AC4B5EB7A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04AA1-DCD1-8640-6E4B-B3172BEBD3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661507-9699-D567-DDDA-B213CBDF88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0CE61C-62C5-9F47-B228-6273342BAFD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219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384DA-C2E8-4CC3-0C64-7B744BA11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457C8-7444-8CF2-F619-CD418F851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455C3-3D1B-5D32-C01A-9B2B6DA673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B1CA13-D7B0-F5F5-A661-5CD71FD2E8A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3376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1782D-40CD-3A9D-5EB0-C2190158F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C08CE-2A2E-5F94-6DB2-9952056C8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602E8-B42A-5E24-D710-44B2A6B63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47B68E-0D36-5B67-045B-28DB288F1C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3013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16CE-A742-15FD-ECE3-FF368D254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A113B-3715-2036-32CA-AB3FCC548F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292BF-294B-323C-5148-886FFD8FE7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1B1F69-565A-918D-83CA-D1AF57AE7A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5566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09441-C747-DB16-00C0-5CEDB1DB1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13710-54C7-3DD3-A057-C2306F6B58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6B9D3-DECD-FDA7-995F-37C6FD4DD8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F88DC6-EFAE-D83B-BDA5-9A360DAB9C5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9394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18C7C-B8D6-102B-CBFB-0C3CFAEC3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EA6DEB-6A64-CD54-67A5-EAD5B5BC75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BA95F-A7FD-8077-1A6B-D339414344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F5B516-A6CD-8B0A-917D-FB58D657D4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9669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5BBA8-AC29-5230-CDD1-474DE142C7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98ED7-8251-E1BE-FA3E-0ADAB5507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BF3B6-C8F2-BAC7-0895-F9585A95CB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415AFA-D37A-B733-B042-8F183AE3322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113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3F5CF-CBFF-6544-6E1A-5C6C8C14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1EF949-7122-DD96-58D6-C780DB2A3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957BD-11F5-83B3-A72D-2B02D56487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B19B0E-1E7C-774A-FE9A-BEE898BAA5D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234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9929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E4F81-375A-9339-1B08-E71B91CA3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716CE-FD12-5C91-66FB-B3A3E68E1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4A9C4-1280-88B2-3AF6-DB957640AC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1201A8-80D0-6630-B44B-FE4C1D44988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45605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04297-C72C-AE7B-3E35-C978B5CB4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1179-1C35-2062-DD88-754EEDDF6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C0A25-E2D6-67C0-0258-A333BA407E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415C1E-853F-CEAD-0940-2E91F092B6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501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74444-B756-F04B-475B-4F7B2CD6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F3679-D40E-6EFF-9E3E-847643649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3AD34D-C4CF-2579-C4B2-4321D4A64B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2CFE24-6EAC-7D5A-8757-9AC4710487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111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600A0-B766-518D-97B9-D91054EED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F10C2-23B1-CD5F-8E1B-3F65E46BA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90B0E-F8D3-206E-02BF-195AF69C36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B24388-FC3F-90EE-C4A1-F55C24A551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079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6376D-0745-EA8D-EA84-B9C7A2EA3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AC143-39C1-04F7-BDB3-95D972C8C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48F8DD-38AF-189D-23E4-58F36FF225A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29003B-9F94-A1DB-40E5-DC45E5F721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709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57E49-B7F6-72DC-DD75-AF8238ACD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A2E89-FDB8-97EB-5CD9-396EC6678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C1DBD-929B-7CEE-0766-F9C02B08EF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89D34D-6338-11E9-7166-5F5CA6266DE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6539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4582-2013-8FE1-5B57-5CD121DCA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E1F0C-F8AB-758C-F97C-441FA9AAB1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C7D21-B88B-A2F9-C196-93F9BC7DEF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F0EFB03-AD86-F4B0-43B1-C281A63DFD8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0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928F5-6CEC-6B3B-7BBD-7D7D42391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94D9E4-F313-713C-9EAC-474529C8CE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2F4B6-0B0D-87B7-C509-20867930F1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15B203-C9A6-491E-484C-5079B004F1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7872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403AB-9575-77B4-0FD5-F16175D9F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DD86F-E546-074A-0E66-621EA0027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C35B0-AB9B-D1DB-746C-5CDA0ECCF5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94EB23-831B-F840-90DF-6C2A6F1D7E4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961DC2-A28F-4C81-9966-8D7B3191DD2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420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36085" y="1170132"/>
            <a:ext cx="6955916" cy="5687868"/>
          </a:xfrm>
          <a:prstGeom prst="rect">
            <a:avLst/>
          </a:prstGeom>
        </p:spPr>
      </p:pic>
      <p:sp>
        <p:nvSpPr>
          <p:cNvPr id="20" name="Text Placeholder 26"/>
          <p:cNvSpPr>
            <a:spLocks noGrp="1"/>
          </p:cNvSpPr>
          <p:nvPr>
            <p:ph type="body" sz="quarter" idx="16" hasCustomPrompt="1"/>
          </p:nvPr>
        </p:nvSpPr>
        <p:spPr>
          <a:xfrm>
            <a:off x="165101" y="3534870"/>
            <a:ext cx="5104155"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line that can be up to 2 lines of text if it needs to be</a:t>
            </a:r>
          </a:p>
        </p:txBody>
      </p:sp>
      <p:sp>
        <p:nvSpPr>
          <p:cNvPr id="21" name="Text Placeholder 17"/>
          <p:cNvSpPr>
            <a:spLocks noGrp="1"/>
          </p:cNvSpPr>
          <p:nvPr>
            <p:ph type="body" sz="quarter" idx="13" hasCustomPrompt="1"/>
          </p:nvPr>
        </p:nvSpPr>
        <p:spPr>
          <a:xfrm>
            <a:off x="165101" y="1725706"/>
            <a:ext cx="6667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54518" y="4898572"/>
            <a:ext cx="5126851"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a:t>Presenter’s Name</a:t>
            </a:r>
            <a:br>
              <a:rPr lang="en-US"/>
            </a:br>
            <a:r>
              <a:rPr lang="en-US"/>
              <a:t>Presenter’s Title</a:t>
            </a:r>
            <a:br>
              <a:rPr lang="en-US"/>
            </a:br>
            <a:r>
              <a:rPr lang="en-US"/>
              <a:t>Presenter’s Department</a:t>
            </a:r>
            <a:br>
              <a:rPr lang="en-US"/>
            </a:br>
            <a:r>
              <a:rPr lang="en-US"/>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a:p>
        </p:txBody>
      </p:sp>
      <p:grpSp>
        <p:nvGrpSpPr>
          <p:cNvPr id="9" name="Group 8"/>
          <p:cNvGrpSpPr/>
          <p:nvPr userDrawn="1"/>
        </p:nvGrpSpPr>
        <p:grpSpPr>
          <a:xfrm>
            <a:off x="0" y="6419356"/>
            <a:ext cx="12192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p:cNvGrpSpPr/>
          <p:nvPr userDrawn="1"/>
        </p:nvGrpSpPr>
        <p:grpSpPr>
          <a:xfrm>
            <a:off x="0" y="12208"/>
            <a:ext cx="12192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5967" y="-6350"/>
            <a:ext cx="3064933" cy="1306365"/>
          </a:xfrm>
          <a:prstGeom prst="rect">
            <a:avLst/>
          </a:prstGeom>
        </p:spPr>
      </p:pic>
    </p:spTree>
    <p:extLst>
      <p:ext uri="{BB962C8B-B14F-4D97-AF65-F5344CB8AC3E}">
        <p14:creationId xmlns:p14="http://schemas.microsoft.com/office/powerpoint/2010/main" val="111159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84" y="1709351"/>
            <a:ext cx="1158874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7"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
        <p:nvSpPr>
          <p:cNvPr id="8"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693994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11" name="Text Placeholder 2"/>
          <p:cNvSpPr>
            <a:spLocks noGrp="1"/>
          </p:cNvSpPr>
          <p:nvPr>
            <p:ph type="body" sz="quarter" idx="12" hasCustomPrompt="1"/>
          </p:nvPr>
        </p:nvSpPr>
        <p:spPr>
          <a:xfrm>
            <a:off x="302684"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
        <p:nvSpPr>
          <p:cNvPr id="14"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5" name="Text Placeholder 2"/>
          <p:cNvSpPr>
            <a:spLocks noGrp="1"/>
          </p:cNvSpPr>
          <p:nvPr>
            <p:ph type="body" sz="quarter" idx="16" hasCustomPrompt="1"/>
          </p:nvPr>
        </p:nvSpPr>
        <p:spPr>
          <a:xfrm>
            <a:off x="6169855" y="1709351"/>
            <a:ext cx="5656019"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a:t>Insert Bullets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251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84" y="1709352"/>
            <a:ext cx="11588749"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3"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Tree>
    <p:extLst>
      <p:ext uri="{BB962C8B-B14F-4D97-AF65-F5344CB8AC3E}">
        <p14:creationId xmlns:p14="http://schemas.microsoft.com/office/powerpoint/2010/main" val="2211125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a:p>
        </p:txBody>
      </p:sp>
      <p:sp>
        <p:nvSpPr>
          <p:cNvPr id="9" name="Text Placeholder 2"/>
          <p:cNvSpPr>
            <a:spLocks noGrp="1"/>
          </p:cNvSpPr>
          <p:nvPr>
            <p:ph type="body" sz="quarter" idx="12" hasCustomPrompt="1"/>
          </p:nvPr>
        </p:nvSpPr>
        <p:spPr>
          <a:xfrm>
            <a:off x="302685" y="1709352"/>
            <a:ext cx="5619407"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10"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
        <p:nvSpPr>
          <p:cNvPr id="12" name="Text Placeholder 4"/>
          <p:cNvSpPr>
            <a:spLocks noGrp="1"/>
          </p:cNvSpPr>
          <p:nvPr>
            <p:ph type="body" sz="quarter" idx="13" hasCustomPrompt="1"/>
          </p:nvPr>
        </p:nvSpPr>
        <p:spPr>
          <a:xfrm>
            <a:off x="302684" y="1006103"/>
            <a:ext cx="1158874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a:t>Insert Subhead</a:t>
            </a:r>
          </a:p>
        </p:txBody>
      </p:sp>
      <p:sp>
        <p:nvSpPr>
          <p:cNvPr id="14" name="Text Placeholder 2"/>
          <p:cNvSpPr>
            <a:spLocks noGrp="1"/>
          </p:cNvSpPr>
          <p:nvPr>
            <p:ph type="body" sz="quarter" idx="16" hasCustomPrompt="1"/>
          </p:nvPr>
        </p:nvSpPr>
        <p:spPr>
          <a:xfrm>
            <a:off x="6160702" y="1709352"/>
            <a:ext cx="56926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3411827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84" y="1112109"/>
            <a:ext cx="1158874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8"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Tree>
    <p:extLst>
      <p:ext uri="{BB962C8B-B14F-4D97-AF65-F5344CB8AC3E}">
        <p14:creationId xmlns:p14="http://schemas.microsoft.com/office/powerpoint/2010/main" val="3762084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a:p>
        </p:txBody>
      </p:sp>
      <p:sp>
        <p:nvSpPr>
          <p:cNvPr id="6" name="Text Placeholder 2"/>
          <p:cNvSpPr>
            <a:spLocks noGrp="1"/>
          </p:cNvSpPr>
          <p:nvPr>
            <p:ph type="body" sz="quarter" idx="12" hasCustomPrompt="1"/>
          </p:nvPr>
        </p:nvSpPr>
        <p:spPr>
          <a:xfrm>
            <a:off x="302685"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
        <p:nvSpPr>
          <p:cNvPr id="9" name="Title 1"/>
          <p:cNvSpPr>
            <a:spLocks noGrp="1"/>
          </p:cNvSpPr>
          <p:nvPr>
            <p:ph type="title" hasCustomPrompt="1"/>
          </p:nvPr>
        </p:nvSpPr>
        <p:spPr>
          <a:xfrm>
            <a:off x="302684" y="418354"/>
            <a:ext cx="9737787" cy="535863"/>
          </a:xfrm>
          <a:prstGeom prst="rect">
            <a:avLst/>
          </a:prstGeom>
        </p:spPr>
        <p:txBody>
          <a:bodyPr/>
          <a:lstStyle>
            <a:lvl1pPr>
              <a:defRPr sz="3000" b="1" i="0">
                <a:latin typeface="Arial"/>
                <a:cs typeface="Arial"/>
              </a:defRPr>
            </a:lvl1pPr>
          </a:lstStyle>
          <a:p>
            <a:r>
              <a:rPr lang="en-US"/>
              <a:t>Insert Slide Title</a:t>
            </a:r>
          </a:p>
        </p:txBody>
      </p:sp>
      <p:sp>
        <p:nvSpPr>
          <p:cNvPr id="10" name="Text Placeholder 2"/>
          <p:cNvSpPr>
            <a:spLocks noGrp="1"/>
          </p:cNvSpPr>
          <p:nvPr>
            <p:ph type="body" sz="quarter" idx="15" hasCustomPrompt="1"/>
          </p:nvPr>
        </p:nvSpPr>
        <p:spPr>
          <a:xfrm>
            <a:off x="6215621" y="1112109"/>
            <a:ext cx="566517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a:t>Insert Text Here</a:t>
            </a:r>
          </a:p>
        </p:txBody>
      </p:sp>
    </p:spTree>
    <p:extLst>
      <p:ext uri="{BB962C8B-B14F-4D97-AF65-F5344CB8AC3E}">
        <p14:creationId xmlns:p14="http://schemas.microsoft.com/office/powerpoint/2010/main" val="2990326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2"/>
            <a:ext cx="12192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7" name="Subtitle 2"/>
          <p:cNvSpPr>
            <a:spLocks noGrp="1"/>
          </p:cNvSpPr>
          <p:nvPr userDrawn="1">
            <p:ph type="subTitle" idx="1" hasCustomPrompt="1"/>
          </p:nvPr>
        </p:nvSpPr>
        <p:spPr>
          <a:xfrm>
            <a:off x="1828800" y="5240939"/>
            <a:ext cx="85344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Presenter Name Here</a:t>
            </a:r>
            <a:br>
              <a:rPr lang="en-US"/>
            </a:br>
            <a:r>
              <a:rPr lang="en-US"/>
              <a:t>Email Here</a:t>
            </a:r>
            <a:br>
              <a:rPr lang="en-US"/>
            </a:br>
            <a:r>
              <a:rPr lang="en-US"/>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0571" y="678405"/>
            <a:ext cx="4725731" cy="3028003"/>
          </a:xfrm>
          <a:prstGeom prst="rect">
            <a:avLst/>
          </a:prstGeom>
        </p:spPr>
      </p:pic>
      <p:pic>
        <p:nvPicPr>
          <p:cNvPr id="5" name="Picture 4"/>
          <p:cNvPicPr>
            <a:picLocks noChangeAspect="1"/>
          </p:cNvPicPr>
          <p:nvPr userDrawn="1"/>
        </p:nvPicPr>
        <p:blipFill>
          <a:blip r:embed="rId3"/>
          <a:stretch>
            <a:fillRect/>
          </a:stretch>
        </p:blipFill>
        <p:spPr>
          <a:xfrm>
            <a:off x="4470400" y="4263995"/>
            <a:ext cx="3251200" cy="368300"/>
          </a:xfrm>
          <a:prstGeom prst="rect">
            <a:avLst/>
          </a:prstGeom>
        </p:spPr>
      </p:pic>
    </p:spTree>
    <p:extLst>
      <p:ext uri="{BB962C8B-B14F-4D97-AF65-F5344CB8AC3E}">
        <p14:creationId xmlns:p14="http://schemas.microsoft.com/office/powerpoint/2010/main" val="1103483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4.emf"/><Relationship Id="rId4" Type="http://schemas.openxmlformats.org/officeDocument/2006/relationships/slideLayout" Target="../slideLayouts/slideLayout16.xml"/><Relationship Id="rId9"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8132064" y="6419355"/>
            <a:ext cx="4059936"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8132064"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12192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 name="Picture 1"/>
          <p:cNvPicPr>
            <a:picLocks noChangeAspect="1"/>
          </p:cNvPicPr>
          <p:nvPr userDrawn="1"/>
        </p:nvPicPr>
        <p:blipFill>
          <a:blip r:embed="rId9"/>
          <a:stretch>
            <a:fillRect/>
          </a:stretch>
        </p:blipFill>
        <p:spPr>
          <a:xfrm>
            <a:off x="7188200" y="6584950"/>
            <a:ext cx="3911600" cy="127000"/>
          </a:xfrm>
          <a:prstGeom prst="rect">
            <a:avLst/>
          </a:prstGeom>
        </p:spPr>
      </p:pic>
      <p:sp>
        <p:nvSpPr>
          <p:cNvPr id="6" name="Slide Number Placeholder 1"/>
          <p:cNvSpPr>
            <a:spLocks noGrp="1"/>
          </p:cNvSpPr>
          <p:nvPr userDrawn="1">
            <p:ph type="sldNum" sz="quarter" idx="4"/>
          </p:nvPr>
        </p:nvSpPr>
        <p:spPr>
          <a:xfrm>
            <a:off x="11395136" y="6460941"/>
            <a:ext cx="635497"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a:p>
        </p:txBody>
      </p:sp>
      <p:grpSp>
        <p:nvGrpSpPr>
          <p:cNvPr id="5" name="Group 4"/>
          <p:cNvGrpSpPr/>
          <p:nvPr userDrawn="1"/>
        </p:nvGrpSpPr>
        <p:grpSpPr>
          <a:xfrm>
            <a:off x="0" y="0"/>
            <a:ext cx="12192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0"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11464710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sustainability.aboutamazon.com/amazon_supplier_manual_english.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000" b="-1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5400729" y="4164235"/>
            <a:ext cx="5104155" cy="1204686"/>
          </a:xfrm>
        </p:spPr>
        <p:txBody>
          <a:bodyPr vert="horz" lIns="91440" tIns="45720" rIns="91440" bIns="45720" rtlCol="0" anchor="t">
            <a:normAutofit/>
          </a:bodyPr>
          <a:lstStyle/>
          <a:p>
            <a:r>
              <a:rPr lang="en-US" sz="2400">
                <a:solidFill>
                  <a:schemeClr val="bg1"/>
                </a:solidFill>
              </a:rPr>
              <a:t>Group 3</a:t>
            </a:r>
          </a:p>
        </p:txBody>
      </p:sp>
      <p:sp>
        <p:nvSpPr>
          <p:cNvPr id="3" name="Text Placeholder 2"/>
          <p:cNvSpPr>
            <a:spLocks noGrp="1"/>
          </p:cNvSpPr>
          <p:nvPr>
            <p:ph type="body" sz="quarter" idx="13"/>
          </p:nvPr>
        </p:nvSpPr>
        <p:spPr>
          <a:xfrm>
            <a:off x="3590845" y="279860"/>
            <a:ext cx="6667999" cy="1648865"/>
          </a:xfrm>
        </p:spPr>
        <p:txBody>
          <a:bodyPr vert="horz" lIns="91440" tIns="45720" rIns="91440" bIns="45720" rtlCol="0" anchor="t">
            <a:normAutofit/>
          </a:bodyPr>
          <a:lstStyle/>
          <a:p>
            <a:r>
              <a:rPr lang="en-US">
                <a:solidFill>
                  <a:schemeClr val="bg1"/>
                </a:solidFill>
              </a:rPr>
              <a:t>Extended ER Project: Amazon </a:t>
            </a:r>
          </a:p>
        </p:txBody>
      </p:sp>
      <p:sp>
        <p:nvSpPr>
          <p:cNvPr id="4" name="Text Placeholder 3"/>
          <p:cNvSpPr>
            <a:spLocks noGrp="1"/>
          </p:cNvSpPr>
          <p:nvPr>
            <p:ph type="body" sz="quarter" idx="14"/>
          </p:nvPr>
        </p:nvSpPr>
        <p:spPr>
          <a:xfrm>
            <a:off x="4000253" y="4550107"/>
            <a:ext cx="5126851" cy="1256167"/>
          </a:xfrm>
        </p:spPr>
        <p:txBody>
          <a:bodyPr vert="horz" lIns="91440" tIns="45720" rIns="91440" bIns="45720" rtlCol="0" anchor="t">
            <a:noAutofit/>
          </a:bodyPr>
          <a:lstStyle/>
          <a:p>
            <a:r>
              <a:rPr lang="en-US" sz="1600" b="1">
                <a:solidFill>
                  <a:schemeClr val="bg1"/>
                </a:solidFill>
              </a:rPr>
              <a:t>Snehal </a:t>
            </a:r>
            <a:r>
              <a:rPr lang="en-US" sz="1600" b="1" err="1">
                <a:solidFill>
                  <a:schemeClr val="bg1"/>
                </a:solidFill>
              </a:rPr>
              <a:t>Dhatrak</a:t>
            </a:r>
            <a:r>
              <a:rPr lang="en-US" sz="1600" b="1">
                <a:solidFill>
                  <a:schemeClr val="bg1"/>
                </a:solidFill>
              </a:rPr>
              <a:t>, </a:t>
            </a:r>
            <a:r>
              <a:rPr lang="en-US" sz="1600" b="1" err="1">
                <a:solidFill>
                  <a:schemeClr val="bg1"/>
                </a:solidFill>
              </a:rPr>
              <a:t>Swarangi</a:t>
            </a:r>
            <a:r>
              <a:rPr lang="en-US" sz="1600" b="1">
                <a:solidFill>
                  <a:schemeClr val="bg1"/>
                </a:solidFill>
              </a:rPr>
              <a:t> Patil, Cheyenne Manning, Pedro Monroy-Polanco, Rohini </a:t>
            </a:r>
            <a:r>
              <a:rPr lang="en-US" sz="1600" b="1" err="1">
                <a:solidFill>
                  <a:schemeClr val="bg1"/>
                </a:solidFill>
              </a:rPr>
              <a:t>Mallikarjunaih</a:t>
            </a:r>
            <a:r>
              <a:rPr lang="en-US" sz="1600" b="1">
                <a:solidFill>
                  <a:schemeClr val="bg1"/>
                </a:solidFill>
              </a:rPr>
              <a:t> </a:t>
            </a:r>
            <a:endParaRPr lang="en-US" b="1">
              <a:solidFill>
                <a:schemeClr val="bg1"/>
              </a:solidFill>
            </a:endParaRPr>
          </a:p>
          <a:p>
            <a:r>
              <a:rPr lang="en-US" sz="1600" b="1">
                <a:solidFill>
                  <a:schemeClr val="bg1"/>
                </a:solidFill>
              </a:rPr>
              <a:t>MIS – 631 A</a:t>
            </a:r>
            <a:endParaRPr lang="en-US" b="1">
              <a:solidFill>
                <a:schemeClr val="bg1"/>
              </a:solidFill>
            </a:endParaRPr>
          </a:p>
          <a:p>
            <a:r>
              <a:rPr lang="en-US" sz="1600" b="1">
                <a:solidFill>
                  <a:schemeClr val="bg1"/>
                </a:solidFill>
              </a:rPr>
              <a:t>Professor Morabito</a:t>
            </a:r>
          </a:p>
          <a:p>
            <a:r>
              <a:rPr lang="en-US" sz="1600" b="1">
                <a:solidFill>
                  <a:schemeClr val="bg1"/>
                </a:solidFill>
              </a:rPr>
              <a:t>May , 2025</a:t>
            </a:r>
          </a:p>
        </p:txBody>
      </p:sp>
    </p:spTree>
    <p:extLst>
      <p:ext uri="{BB962C8B-B14F-4D97-AF65-F5344CB8AC3E}">
        <p14:creationId xmlns:p14="http://schemas.microsoft.com/office/powerpoint/2010/main" val="91275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25043-A020-826C-C0B2-8AF6F9AB54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264C87F-3F9B-B154-33F8-201B3C210393}"/>
              </a:ext>
            </a:extLst>
          </p:cNvPr>
          <p:cNvSpPr>
            <a:spLocks noGrp="1"/>
          </p:cNvSpPr>
          <p:nvPr>
            <p:ph type="body" sz="quarter" idx="12"/>
          </p:nvPr>
        </p:nvSpPr>
        <p:spPr>
          <a:xfrm>
            <a:off x="302684" y="846465"/>
            <a:ext cx="10887740" cy="5517880"/>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1697E45D-1BA2-887A-CC85-794F1A9CD8EF}"/>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876932B9-6F30-1D59-5F2D-1A63513FFABA}"/>
              </a:ext>
            </a:extLst>
          </p:cNvPr>
          <p:cNvSpPr>
            <a:spLocks noGrp="1"/>
          </p:cNvSpPr>
          <p:nvPr>
            <p:ph type="title"/>
          </p:nvPr>
        </p:nvSpPr>
        <p:spPr>
          <a:xfrm>
            <a:off x="302684" y="418354"/>
            <a:ext cx="9737787" cy="62188"/>
          </a:xfrm>
        </p:spPr>
        <p:txBody>
          <a:bodyPr lIns="91440" tIns="45720" rIns="91440" bIns="45720" anchor="t"/>
          <a:lstStyle/>
          <a:p>
            <a:r>
              <a:rPr lang="en-US" sz="2000"/>
              <a:t>Marketplace and Merchandising High-Level Data Model</a:t>
            </a:r>
          </a:p>
        </p:txBody>
      </p:sp>
      <p:pic>
        <p:nvPicPr>
          <p:cNvPr id="5" name="Picture 4">
            <a:extLst>
              <a:ext uri="{FF2B5EF4-FFF2-40B4-BE49-F238E27FC236}">
                <a16:creationId xmlns:a16="http://schemas.microsoft.com/office/drawing/2014/main" id="{59F7FD6B-DA0C-899D-3487-BEE849BBC419}"/>
              </a:ext>
            </a:extLst>
          </p:cNvPr>
          <p:cNvPicPr>
            <a:picLocks noChangeAspect="1"/>
          </p:cNvPicPr>
          <p:nvPr/>
        </p:nvPicPr>
        <p:blipFill>
          <a:blip r:embed="rId3"/>
          <a:stretch>
            <a:fillRect/>
          </a:stretch>
        </p:blipFill>
        <p:spPr>
          <a:xfrm>
            <a:off x="478083" y="861391"/>
            <a:ext cx="11447870" cy="5241236"/>
          </a:xfrm>
          <a:prstGeom prst="rect">
            <a:avLst/>
          </a:prstGeom>
        </p:spPr>
      </p:pic>
    </p:spTree>
    <p:extLst>
      <p:ext uri="{BB962C8B-B14F-4D97-AF65-F5344CB8AC3E}">
        <p14:creationId xmlns:p14="http://schemas.microsoft.com/office/powerpoint/2010/main" val="22402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1AAC6-CEA4-45FE-081C-95041C7036A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031C10-425F-3C35-8D17-B909AD620F90}"/>
              </a:ext>
            </a:extLst>
          </p:cNvPr>
          <p:cNvSpPr>
            <a:spLocks noGrp="1"/>
          </p:cNvSpPr>
          <p:nvPr>
            <p:ph type="body" sz="quarter" idx="12"/>
          </p:nvPr>
        </p:nvSpPr>
        <p:spPr>
          <a:xfrm>
            <a:off x="302684" y="1433410"/>
            <a:ext cx="10887740" cy="4930935"/>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29B02D7F-2B13-99C3-F367-A928E4DEABE1}"/>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73838C4A-9911-3E73-7763-15A0576218F6}"/>
              </a:ext>
            </a:extLst>
          </p:cNvPr>
          <p:cNvSpPr>
            <a:spLocks noGrp="1"/>
          </p:cNvSpPr>
          <p:nvPr>
            <p:ph type="title"/>
          </p:nvPr>
        </p:nvSpPr>
        <p:spPr/>
        <p:txBody>
          <a:bodyPr lIns="91440" tIns="45720" rIns="91440" bIns="45720" anchor="t"/>
          <a:lstStyle/>
          <a:p>
            <a:r>
              <a:rPr lang="en-US"/>
              <a:t>Marketplace and Merchandising ER Diagram</a:t>
            </a:r>
          </a:p>
        </p:txBody>
      </p:sp>
      <p:pic>
        <p:nvPicPr>
          <p:cNvPr id="5" name="Picture 4" descr="A diagram of a computer&#10;&#10;AI-generated content may be incorrect.">
            <a:extLst>
              <a:ext uri="{FF2B5EF4-FFF2-40B4-BE49-F238E27FC236}">
                <a16:creationId xmlns:a16="http://schemas.microsoft.com/office/drawing/2014/main" id="{53C133D8-70E1-6A98-2F73-FEF5E565B892}"/>
              </a:ext>
            </a:extLst>
          </p:cNvPr>
          <p:cNvPicPr>
            <a:picLocks noChangeAspect="1"/>
          </p:cNvPicPr>
          <p:nvPr/>
        </p:nvPicPr>
        <p:blipFill>
          <a:blip r:embed="rId3"/>
          <a:stretch>
            <a:fillRect/>
          </a:stretch>
        </p:blipFill>
        <p:spPr>
          <a:xfrm>
            <a:off x="131507" y="955573"/>
            <a:ext cx="11898260" cy="5493773"/>
          </a:xfrm>
          <a:prstGeom prst="rect">
            <a:avLst/>
          </a:prstGeom>
          <a:ln>
            <a:solidFill>
              <a:schemeClr val="bg1"/>
            </a:solidFill>
          </a:ln>
        </p:spPr>
      </p:pic>
    </p:spTree>
    <p:extLst>
      <p:ext uri="{BB962C8B-B14F-4D97-AF65-F5344CB8AC3E}">
        <p14:creationId xmlns:p14="http://schemas.microsoft.com/office/powerpoint/2010/main" val="999959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90689-92CE-642E-16D1-EBCC73FE41E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1A779D-1CB4-212B-5A88-2DA1AD4D21CA}"/>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FD1A0F8F-77B9-526E-D797-A5BC5C97EDF0}"/>
              </a:ext>
            </a:extLst>
          </p:cNvPr>
          <p:cNvSpPr>
            <a:spLocks noGrp="1"/>
          </p:cNvSpPr>
          <p:nvPr>
            <p:ph type="title"/>
          </p:nvPr>
        </p:nvSpPr>
        <p:spPr/>
        <p:txBody>
          <a:bodyPr lIns="91440" tIns="45720" rIns="91440" bIns="45720" anchor="t"/>
          <a:lstStyle/>
          <a:p>
            <a:r>
              <a:rPr lang="en-US"/>
              <a:t>Marketplace and Merchandising Information Modelling Diagram</a:t>
            </a:r>
          </a:p>
        </p:txBody>
      </p:sp>
      <p:pic>
        <p:nvPicPr>
          <p:cNvPr id="13" name="Picture 12" descr="A diagram of a product&#10;&#10;AI-generated content may be incorrect.">
            <a:extLst>
              <a:ext uri="{FF2B5EF4-FFF2-40B4-BE49-F238E27FC236}">
                <a16:creationId xmlns:a16="http://schemas.microsoft.com/office/drawing/2014/main" id="{6FBCAC1B-9325-F2BB-5096-6DEB03DB8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094" y="1653070"/>
            <a:ext cx="7476565" cy="4571761"/>
          </a:xfrm>
          <a:prstGeom prst="rect">
            <a:avLst/>
          </a:prstGeom>
        </p:spPr>
      </p:pic>
    </p:spTree>
    <p:extLst>
      <p:ext uri="{BB962C8B-B14F-4D97-AF65-F5344CB8AC3E}">
        <p14:creationId xmlns:p14="http://schemas.microsoft.com/office/powerpoint/2010/main" val="2648436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EDD5D-8297-F5EC-8A76-9989735CD58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13C584-A3E6-8513-9769-142213D045AC}"/>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BC8C2C0C-5C1C-BCD4-F67E-71EB1753FE68}"/>
              </a:ext>
            </a:extLst>
          </p:cNvPr>
          <p:cNvSpPr>
            <a:spLocks noGrp="1"/>
          </p:cNvSpPr>
          <p:nvPr>
            <p:ph type="title"/>
          </p:nvPr>
        </p:nvSpPr>
        <p:spPr/>
        <p:txBody>
          <a:bodyPr lIns="91440" tIns="45720" rIns="91440" bIns="45720" anchor="t"/>
          <a:lstStyle/>
          <a:p>
            <a:r>
              <a:rPr lang="en-US"/>
              <a:t>Platform and Technology High Level Data Model</a:t>
            </a:r>
          </a:p>
        </p:txBody>
      </p:sp>
      <p:pic>
        <p:nvPicPr>
          <p:cNvPr id="5" name="Picture 4">
            <a:extLst>
              <a:ext uri="{FF2B5EF4-FFF2-40B4-BE49-F238E27FC236}">
                <a16:creationId xmlns:a16="http://schemas.microsoft.com/office/drawing/2014/main" id="{8E9E1114-F3BC-1433-6ABB-641E0993CA58}"/>
              </a:ext>
            </a:extLst>
          </p:cNvPr>
          <p:cNvPicPr>
            <a:picLocks noChangeAspect="1"/>
          </p:cNvPicPr>
          <p:nvPr/>
        </p:nvPicPr>
        <p:blipFill>
          <a:blip r:embed="rId3"/>
          <a:stretch>
            <a:fillRect/>
          </a:stretch>
        </p:blipFill>
        <p:spPr>
          <a:xfrm>
            <a:off x="657199" y="1172307"/>
            <a:ext cx="10122114" cy="4891130"/>
          </a:xfrm>
          <a:prstGeom prst="rect">
            <a:avLst/>
          </a:prstGeom>
        </p:spPr>
      </p:pic>
    </p:spTree>
    <p:extLst>
      <p:ext uri="{BB962C8B-B14F-4D97-AF65-F5344CB8AC3E}">
        <p14:creationId xmlns:p14="http://schemas.microsoft.com/office/powerpoint/2010/main" val="315522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DA501-9479-0104-918D-7AEB0EBEEA5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0AFF6F0-D50D-2463-3C95-38178878289D}"/>
              </a:ext>
            </a:extLst>
          </p:cNvPr>
          <p:cNvSpPr>
            <a:spLocks noGrp="1"/>
          </p:cNvSpPr>
          <p:nvPr>
            <p:ph type="body" sz="quarter" idx="12"/>
          </p:nvPr>
        </p:nvSpPr>
        <p:spPr>
          <a:xfrm>
            <a:off x="302684" y="949438"/>
            <a:ext cx="11073091" cy="5414907"/>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A8FF3FFE-F41D-98DB-1570-C3DD8A0FB05A}"/>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2D63F619-BDBE-1DB3-15A5-EB43ADB63ACB}"/>
              </a:ext>
            </a:extLst>
          </p:cNvPr>
          <p:cNvSpPr>
            <a:spLocks noGrp="1"/>
          </p:cNvSpPr>
          <p:nvPr>
            <p:ph type="title"/>
          </p:nvPr>
        </p:nvSpPr>
        <p:spPr/>
        <p:txBody>
          <a:bodyPr lIns="91440" tIns="45720" rIns="91440" bIns="45720" anchor="t"/>
          <a:lstStyle/>
          <a:p>
            <a:r>
              <a:rPr lang="en-US"/>
              <a:t>Platform and Technology ER Diagram</a:t>
            </a:r>
          </a:p>
        </p:txBody>
      </p:sp>
      <p:pic>
        <p:nvPicPr>
          <p:cNvPr id="5" name="Picture 4" descr="A diagram of a computer&#10;&#10;AI-generated content may be incorrect.">
            <a:extLst>
              <a:ext uri="{FF2B5EF4-FFF2-40B4-BE49-F238E27FC236}">
                <a16:creationId xmlns:a16="http://schemas.microsoft.com/office/drawing/2014/main" id="{EB4F8121-E719-3E9F-3B88-0B640CEDA361}"/>
              </a:ext>
            </a:extLst>
          </p:cNvPr>
          <p:cNvPicPr>
            <a:picLocks noChangeAspect="1"/>
          </p:cNvPicPr>
          <p:nvPr/>
        </p:nvPicPr>
        <p:blipFill>
          <a:blip r:embed="rId3"/>
          <a:stretch>
            <a:fillRect/>
          </a:stretch>
        </p:blipFill>
        <p:spPr>
          <a:xfrm>
            <a:off x="308919" y="951922"/>
            <a:ext cx="11079891" cy="5458721"/>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AE4FD6C8-5949-2DB3-4764-5C2115465F92}"/>
                  </a:ext>
                </a:extLst>
              </p14:cNvPr>
              <p14:cNvContentPartPr/>
              <p14:nvPr/>
            </p14:nvContentPartPr>
            <p14:xfrm>
              <a:off x="7966363" y="4421908"/>
              <a:ext cx="11545" cy="11545"/>
            </p14:xfrm>
          </p:contentPart>
        </mc:Choice>
        <mc:Fallback>
          <p:pic>
            <p:nvPicPr>
              <p:cNvPr id="6" name="Ink 5">
                <a:extLst>
                  <a:ext uri="{FF2B5EF4-FFF2-40B4-BE49-F238E27FC236}">
                    <a16:creationId xmlns:a16="http://schemas.microsoft.com/office/drawing/2014/main" id="{AE4FD6C8-5949-2DB3-4764-5C2115465F92}"/>
                  </a:ext>
                </a:extLst>
              </p:cNvPr>
              <p:cNvPicPr/>
              <p:nvPr/>
            </p:nvPicPr>
            <p:blipFill>
              <a:blip r:embed="rId5"/>
              <a:stretch>
                <a:fillRect/>
              </a:stretch>
            </p:blipFill>
            <p:spPr>
              <a:xfrm>
                <a:off x="7389113" y="3844658"/>
                <a:ext cx="1154500" cy="1154500"/>
              </a:xfrm>
              <a:prstGeom prst="rect">
                <a:avLst/>
              </a:prstGeom>
            </p:spPr>
          </p:pic>
        </mc:Fallback>
      </mc:AlternateContent>
    </p:spTree>
    <p:extLst>
      <p:ext uri="{BB962C8B-B14F-4D97-AF65-F5344CB8AC3E}">
        <p14:creationId xmlns:p14="http://schemas.microsoft.com/office/powerpoint/2010/main" val="35058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4DDB8-2815-A8B9-9585-A13346929A6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A8662A-8251-54FA-3552-3BE80A88C585}"/>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609B17A5-428A-7D39-EB31-FBC377111A65}"/>
              </a:ext>
            </a:extLst>
          </p:cNvPr>
          <p:cNvSpPr>
            <a:spLocks noGrp="1"/>
          </p:cNvSpPr>
          <p:nvPr>
            <p:ph type="title"/>
          </p:nvPr>
        </p:nvSpPr>
        <p:spPr>
          <a:xfrm>
            <a:off x="302684" y="-3835"/>
            <a:ext cx="10674841" cy="535863"/>
          </a:xfrm>
        </p:spPr>
        <p:txBody>
          <a:bodyPr lIns="91440" tIns="45720" rIns="91440" bIns="45720" anchor="t"/>
          <a:lstStyle/>
          <a:p>
            <a:r>
              <a:rPr lang="en-US"/>
              <a:t>Platform and Technology Information Modelling Diagram</a:t>
            </a:r>
          </a:p>
        </p:txBody>
      </p:sp>
      <p:sp>
        <p:nvSpPr>
          <p:cNvPr id="6" name="Rectangle 5">
            <a:extLst>
              <a:ext uri="{FF2B5EF4-FFF2-40B4-BE49-F238E27FC236}">
                <a16:creationId xmlns:a16="http://schemas.microsoft.com/office/drawing/2014/main" id="{2725DDF5-3519-F069-2177-C6F6EEFE0428}"/>
              </a:ext>
            </a:extLst>
          </p:cNvPr>
          <p:cNvSpPr/>
          <p:nvPr/>
        </p:nvSpPr>
        <p:spPr>
          <a:xfrm>
            <a:off x="3166162" y="1219971"/>
            <a:ext cx="2201561" cy="2759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ea typeface="Calibri"/>
                <a:cs typeface="Calibri"/>
              </a:rPr>
              <a:t>Payment Transaction</a:t>
            </a:r>
            <a:endParaRPr lang="en-US"/>
          </a:p>
        </p:txBody>
      </p:sp>
      <p:sp>
        <p:nvSpPr>
          <p:cNvPr id="7" name="Rectangle 6">
            <a:extLst>
              <a:ext uri="{FF2B5EF4-FFF2-40B4-BE49-F238E27FC236}">
                <a16:creationId xmlns:a16="http://schemas.microsoft.com/office/drawing/2014/main" id="{203E8A7A-BD68-D4ED-D9C3-AB9DAB51A2ED}"/>
              </a:ext>
            </a:extLst>
          </p:cNvPr>
          <p:cNvSpPr/>
          <p:nvPr/>
        </p:nvSpPr>
        <p:spPr>
          <a:xfrm>
            <a:off x="8767891" y="1250863"/>
            <a:ext cx="1872047" cy="32745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Fraud Detection</a:t>
            </a:r>
            <a:endParaRPr lang="en-US"/>
          </a:p>
        </p:txBody>
      </p:sp>
      <p:sp>
        <p:nvSpPr>
          <p:cNvPr id="8" name="Rectangle 7">
            <a:extLst>
              <a:ext uri="{FF2B5EF4-FFF2-40B4-BE49-F238E27FC236}">
                <a16:creationId xmlns:a16="http://schemas.microsoft.com/office/drawing/2014/main" id="{72414F48-D203-588C-9576-6928FFED01E4}"/>
              </a:ext>
            </a:extLst>
          </p:cNvPr>
          <p:cNvSpPr/>
          <p:nvPr/>
        </p:nvSpPr>
        <p:spPr>
          <a:xfrm>
            <a:off x="8870863" y="1714240"/>
            <a:ext cx="1583723" cy="337751"/>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Search Query</a:t>
            </a:r>
            <a:endParaRPr lang="en-US"/>
          </a:p>
        </p:txBody>
      </p:sp>
      <p:sp>
        <p:nvSpPr>
          <p:cNvPr id="9" name="Rectangle 8">
            <a:extLst>
              <a:ext uri="{FF2B5EF4-FFF2-40B4-BE49-F238E27FC236}">
                <a16:creationId xmlns:a16="http://schemas.microsoft.com/office/drawing/2014/main" id="{FE2990A6-C85E-3C6A-FC77-1E6C0E69D8D9}"/>
              </a:ext>
            </a:extLst>
          </p:cNvPr>
          <p:cNvSpPr/>
          <p:nvPr/>
        </p:nvSpPr>
        <p:spPr>
          <a:xfrm>
            <a:off x="5205025" y="1755430"/>
            <a:ext cx="1470453" cy="25537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Search Result</a:t>
            </a:r>
            <a:endParaRPr lang="en-US"/>
          </a:p>
        </p:txBody>
      </p:sp>
      <p:sp>
        <p:nvSpPr>
          <p:cNvPr id="10" name="Rectangle 9">
            <a:extLst>
              <a:ext uri="{FF2B5EF4-FFF2-40B4-BE49-F238E27FC236}">
                <a16:creationId xmlns:a16="http://schemas.microsoft.com/office/drawing/2014/main" id="{DDBFB4F9-345E-1BEF-F300-7A1608E46547}"/>
              </a:ext>
            </a:extLst>
          </p:cNvPr>
          <p:cNvSpPr/>
          <p:nvPr/>
        </p:nvSpPr>
        <p:spPr>
          <a:xfrm>
            <a:off x="3897268" y="2692484"/>
            <a:ext cx="739346" cy="23477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User</a:t>
            </a:r>
            <a:endParaRPr lang="en-US"/>
          </a:p>
        </p:txBody>
      </p:sp>
      <p:sp>
        <p:nvSpPr>
          <p:cNvPr id="11" name="Rectangle 10">
            <a:extLst>
              <a:ext uri="{FF2B5EF4-FFF2-40B4-BE49-F238E27FC236}">
                <a16:creationId xmlns:a16="http://schemas.microsoft.com/office/drawing/2014/main" id="{7E07D85B-AEE0-3439-CDD2-D8D8E5DC5E2E}"/>
              </a:ext>
            </a:extLst>
          </p:cNvPr>
          <p:cNvSpPr/>
          <p:nvPr/>
        </p:nvSpPr>
        <p:spPr>
          <a:xfrm>
            <a:off x="6059701" y="3454485"/>
            <a:ext cx="986480" cy="36864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Product</a:t>
            </a:r>
            <a:endParaRPr lang="en-US"/>
          </a:p>
        </p:txBody>
      </p:sp>
      <p:sp>
        <p:nvSpPr>
          <p:cNvPr id="12" name="Rectangle 11">
            <a:extLst>
              <a:ext uri="{FF2B5EF4-FFF2-40B4-BE49-F238E27FC236}">
                <a16:creationId xmlns:a16="http://schemas.microsoft.com/office/drawing/2014/main" id="{C52DB62B-9E49-C644-2940-4AEE8CF1ADE2}"/>
              </a:ext>
            </a:extLst>
          </p:cNvPr>
          <p:cNvSpPr/>
          <p:nvPr/>
        </p:nvSpPr>
        <p:spPr>
          <a:xfrm>
            <a:off x="9241565" y="2651294"/>
            <a:ext cx="893806" cy="32745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Session</a:t>
            </a:r>
            <a:endParaRPr lang="en-US"/>
          </a:p>
        </p:txBody>
      </p:sp>
      <p:sp>
        <p:nvSpPr>
          <p:cNvPr id="13" name="Rectangle 12">
            <a:extLst>
              <a:ext uri="{FF2B5EF4-FFF2-40B4-BE49-F238E27FC236}">
                <a16:creationId xmlns:a16="http://schemas.microsoft.com/office/drawing/2014/main" id="{AF343A4F-0418-1EEC-8D08-318F62D770B9}"/>
              </a:ext>
            </a:extLst>
          </p:cNvPr>
          <p:cNvSpPr/>
          <p:nvPr/>
        </p:nvSpPr>
        <p:spPr>
          <a:xfrm>
            <a:off x="8963538" y="6008213"/>
            <a:ext cx="1676398" cy="23477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ea typeface="Calibri"/>
                <a:cs typeface="Calibri"/>
              </a:rPr>
              <a:t>Close Resource</a:t>
            </a:r>
            <a:endParaRPr lang="en-US"/>
          </a:p>
        </p:txBody>
      </p:sp>
      <p:sp>
        <p:nvSpPr>
          <p:cNvPr id="14" name="Rectangle 13">
            <a:extLst>
              <a:ext uri="{FF2B5EF4-FFF2-40B4-BE49-F238E27FC236}">
                <a16:creationId xmlns:a16="http://schemas.microsoft.com/office/drawing/2014/main" id="{3088B529-2121-142E-02A0-06202F9860B4}"/>
              </a:ext>
            </a:extLst>
          </p:cNvPr>
          <p:cNvSpPr/>
          <p:nvPr/>
        </p:nvSpPr>
        <p:spPr>
          <a:xfrm>
            <a:off x="9148890" y="5143240"/>
            <a:ext cx="1305696" cy="245075"/>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ea typeface="Calibri"/>
                <a:cs typeface="Calibri"/>
              </a:rPr>
              <a:t>Log entry</a:t>
            </a:r>
            <a:endParaRPr lang="en-US"/>
          </a:p>
        </p:txBody>
      </p:sp>
      <p:sp>
        <p:nvSpPr>
          <p:cNvPr id="15" name="Rectangle 14">
            <a:extLst>
              <a:ext uri="{FF2B5EF4-FFF2-40B4-BE49-F238E27FC236}">
                <a16:creationId xmlns:a16="http://schemas.microsoft.com/office/drawing/2014/main" id="{DCBDE89C-D5BE-1C95-A2E4-C354EE9449E4}"/>
              </a:ext>
            </a:extLst>
          </p:cNvPr>
          <p:cNvSpPr/>
          <p:nvPr/>
        </p:nvSpPr>
        <p:spPr>
          <a:xfrm>
            <a:off x="8469269" y="4535699"/>
            <a:ext cx="2428100" cy="25537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ea typeface="Calibri"/>
                <a:cs typeface="Calibri"/>
              </a:rPr>
              <a:t>Recommendation Log</a:t>
            </a:r>
            <a:endParaRPr lang="en-US" err="1"/>
          </a:p>
        </p:txBody>
      </p:sp>
      <p:sp>
        <p:nvSpPr>
          <p:cNvPr id="16" name="Rectangle 15">
            <a:extLst>
              <a:ext uri="{FF2B5EF4-FFF2-40B4-BE49-F238E27FC236}">
                <a16:creationId xmlns:a16="http://schemas.microsoft.com/office/drawing/2014/main" id="{3358740E-5B89-EC5D-3E6B-3D92174B60BD}"/>
              </a:ext>
            </a:extLst>
          </p:cNvPr>
          <p:cNvSpPr/>
          <p:nvPr/>
        </p:nvSpPr>
        <p:spPr>
          <a:xfrm>
            <a:off x="8788485" y="3475078"/>
            <a:ext cx="1851452" cy="34804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ea typeface="Calibri"/>
                <a:cs typeface="Calibri"/>
              </a:rPr>
              <a:t>Recommendation</a:t>
            </a:r>
            <a:endParaRPr lang="en-US" err="1"/>
          </a:p>
        </p:txBody>
      </p:sp>
      <p:sp>
        <p:nvSpPr>
          <p:cNvPr id="17" name="Rectangle 16">
            <a:extLst>
              <a:ext uri="{FF2B5EF4-FFF2-40B4-BE49-F238E27FC236}">
                <a16:creationId xmlns:a16="http://schemas.microsoft.com/office/drawing/2014/main" id="{FDB6B276-CA1A-9778-BE61-478550289033}"/>
              </a:ext>
            </a:extLst>
          </p:cNvPr>
          <p:cNvSpPr/>
          <p:nvPr/>
        </p:nvSpPr>
        <p:spPr>
          <a:xfrm>
            <a:off x="5956728" y="5132943"/>
            <a:ext cx="1429264" cy="25537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ea typeface="Calibri"/>
                <a:cs typeface="Calibri"/>
              </a:rPr>
              <a:t>API Request</a:t>
            </a:r>
            <a:endParaRPr lang="en-US"/>
          </a:p>
        </p:txBody>
      </p:sp>
      <p:sp>
        <p:nvSpPr>
          <p:cNvPr id="18" name="Rectangle 17">
            <a:extLst>
              <a:ext uri="{FF2B5EF4-FFF2-40B4-BE49-F238E27FC236}">
                <a16:creationId xmlns:a16="http://schemas.microsoft.com/office/drawing/2014/main" id="{B4EA1307-39AF-883A-6361-69A5221535EC}"/>
              </a:ext>
            </a:extLst>
          </p:cNvPr>
          <p:cNvSpPr/>
          <p:nvPr/>
        </p:nvSpPr>
        <p:spPr>
          <a:xfrm>
            <a:off x="5472757" y="4370944"/>
            <a:ext cx="1820560" cy="584884"/>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Machine Learning model</a:t>
            </a:r>
            <a:endParaRPr lang="en-US"/>
          </a:p>
        </p:txBody>
      </p:sp>
      <p:sp>
        <p:nvSpPr>
          <p:cNvPr id="19" name="Rectangle 18">
            <a:extLst>
              <a:ext uri="{FF2B5EF4-FFF2-40B4-BE49-F238E27FC236}">
                <a16:creationId xmlns:a16="http://schemas.microsoft.com/office/drawing/2014/main" id="{4CB3076B-C9C4-8639-99E8-C6E7AACEF57F}"/>
              </a:ext>
            </a:extLst>
          </p:cNvPr>
          <p:cNvSpPr/>
          <p:nvPr/>
        </p:nvSpPr>
        <p:spPr>
          <a:xfrm>
            <a:off x="5843456" y="5997917"/>
            <a:ext cx="1655806" cy="245075"/>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ea typeface="Calibri"/>
                <a:cs typeface="Calibri"/>
              </a:rPr>
              <a:t>Cloud Service</a:t>
            </a:r>
            <a:endParaRPr lang="en-US"/>
          </a:p>
        </p:txBody>
      </p:sp>
      <p:sp>
        <p:nvSpPr>
          <p:cNvPr id="20" name="Isosceles Triangle 19">
            <a:extLst>
              <a:ext uri="{FF2B5EF4-FFF2-40B4-BE49-F238E27FC236}">
                <a16:creationId xmlns:a16="http://schemas.microsoft.com/office/drawing/2014/main" id="{E6C7174E-BF45-FB31-84A0-7F0DEE2E659C}"/>
              </a:ext>
            </a:extLst>
          </p:cNvPr>
          <p:cNvSpPr/>
          <p:nvPr/>
        </p:nvSpPr>
        <p:spPr>
          <a:xfrm rot="5400000">
            <a:off x="6857958" y="1247001"/>
            <a:ext cx="381083" cy="327454"/>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AD3391B7-63DC-200B-C5A5-CE80D50EA242}"/>
              </a:ext>
            </a:extLst>
          </p:cNvPr>
          <p:cNvSpPr txBox="1"/>
          <p:nvPr/>
        </p:nvSpPr>
        <p:spPr>
          <a:xfrm>
            <a:off x="6876456" y="1237174"/>
            <a:ext cx="1159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D</a:t>
            </a:r>
            <a:endParaRPr lang="en-US"/>
          </a:p>
        </p:txBody>
      </p:sp>
      <p:cxnSp>
        <p:nvCxnSpPr>
          <p:cNvPr id="23" name="Straight Arrow Connector 22">
            <a:extLst>
              <a:ext uri="{FF2B5EF4-FFF2-40B4-BE49-F238E27FC236}">
                <a16:creationId xmlns:a16="http://schemas.microsoft.com/office/drawing/2014/main" id="{D8088608-627D-72F7-BA04-4C1112DC3100}"/>
              </a:ext>
            </a:extLst>
          </p:cNvPr>
          <p:cNvCxnSpPr/>
          <p:nvPr/>
        </p:nvCxnSpPr>
        <p:spPr>
          <a:xfrm flipV="1">
            <a:off x="5367208" y="1369797"/>
            <a:ext cx="1511643" cy="2059"/>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7006CA8-8160-15A9-08F1-2F310B8C266F}"/>
              </a:ext>
            </a:extLst>
          </p:cNvPr>
          <p:cNvCxnSpPr>
            <a:cxnSpLocks/>
          </p:cNvCxnSpPr>
          <p:nvPr/>
        </p:nvCxnSpPr>
        <p:spPr>
          <a:xfrm>
            <a:off x="7220721" y="1382154"/>
            <a:ext cx="1552832" cy="18535"/>
          </a:xfrm>
          <a:prstGeom prst="straightConnector1">
            <a:avLst/>
          </a:prstGeom>
        </p:spPr>
        <p:style>
          <a:lnRef idx="1">
            <a:schemeClr val="dk1"/>
          </a:lnRef>
          <a:fillRef idx="0">
            <a:schemeClr val="dk1"/>
          </a:fillRef>
          <a:effectRef idx="0">
            <a:schemeClr val="dk1"/>
          </a:effectRef>
          <a:fontRef idx="minor">
            <a:schemeClr val="tx1"/>
          </a:fontRef>
        </p:style>
      </p:cxnSp>
      <p:sp>
        <p:nvSpPr>
          <p:cNvPr id="25" name="Isosceles Triangle 24">
            <a:extLst>
              <a:ext uri="{FF2B5EF4-FFF2-40B4-BE49-F238E27FC236}">
                <a16:creationId xmlns:a16="http://schemas.microsoft.com/office/drawing/2014/main" id="{A7325810-5AD2-7257-7152-ED79A914020C}"/>
              </a:ext>
            </a:extLst>
          </p:cNvPr>
          <p:cNvSpPr/>
          <p:nvPr/>
        </p:nvSpPr>
        <p:spPr>
          <a:xfrm rot="10800000">
            <a:off x="9514661" y="2194352"/>
            <a:ext cx="381083" cy="327454"/>
          </a:xfrm>
          <a:prstGeom prst="triangl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ea typeface="Calibri"/>
              <a:cs typeface="Calibri"/>
            </a:endParaRPr>
          </a:p>
        </p:txBody>
      </p:sp>
      <p:sp>
        <p:nvSpPr>
          <p:cNvPr id="26" name="Isosceles Triangle 25">
            <a:extLst>
              <a:ext uri="{FF2B5EF4-FFF2-40B4-BE49-F238E27FC236}">
                <a16:creationId xmlns:a16="http://schemas.microsoft.com/office/drawing/2014/main" id="{7C0016A0-B02A-07B6-20A4-B8A0910E7A92}"/>
              </a:ext>
            </a:extLst>
          </p:cNvPr>
          <p:cNvSpPr/>
          <p:nvPr/>
        </p:nvSpPr>
        <p:spPr>
          <a:xfrm rot="5400000">
            <a:off x="7532432" y="1725825"/>
            <a:ext cx="463461" cy="317157"/>
          </a:xfrm>
          <a:prstGeom prst="triangl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ea typeface="Calibri"/>
              <a:cs typeface="Calibri"/>
            </a:endParaRPr>
          </a:p>
        </p:txBody>
      </p:sp>
      <p:sp>
        <p:nvSpPr>
          <p:cNvPr id="27" name="Isosceles Triangle 26">
            <a:extLst>
              <a:ext uri="{FF2B5EF4-FFF2-40B4-BE49-F238E27FC236}">
                <a16:creationId xmlns:a16="http://schemas.microsoft.com/office/drawing/2014/main" id="{CEB9A9E0-B7C5-6310-7F4F-C508752CABA3}"/>
              </a:ext>
            </a:extLst>
          </p:cNvPr>
          <p:cNvSpPr/>
          <p:nvPr/>
        </p:nvSpPr>
        <p:spPr>
          <a:xfrm rot="10800000">
            <a:off x="4015904" y="1803056"/>
            <a:ext cx="442866" cy="337751"/>
          </a:xfrm>
          <a:prstGeom prst="triangl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1100">
              <a:ea typeface="Calibri"/>
              <a:cs typeface="Calibri"/>
            </a:endParaRPr>
          </a:p>
        </p:txBody>
      </p:sp>
      <p:sp>
        <p:nvSpPr>
          <p:cNvPr id="28" name="Isosceles Triangle 27">
            <a:extLst>
              <a:ext uri="{FF2B5EF4-FFF2-40B4-BE49-F238E27FC236}">
                <a16:creationId xmlns:a16="http://schemas.microsoft.com/office/drawing/2014/main" id="{9DD0302B-A016-FC61-D2BE-814F7D2D3F76}"/>
              </a:ext>
            </a:extLst>
          </p:cNvPr>
          <p:cNvSpPr/>
          <p:nvPr/>
        </p:nvSpPr>
        <p:spPr>
          <a:xfrm rot="16200000">
            <a:off x="6796174" y="2647432"/>
            <a:ext cx="381083" cy="327454"/>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B875E59-FC88-50FA-FF60-2F3F6E80F856}"/>
              </a:ext>
            </a:extLst>
          </p:cNvPr>
          <p:cNvSpPr/>
          <p:nvPr/>
        </p:nvSpPr>
        <p:spPr>
          <a:xfrm rot="10800000">
            <a:off x="9524958" y="3121109"/>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6019909-D1A9-59E9-B8BA-7605BCA1E58E}"/>
              </a:ext>
            </a:extLst>
          </p:cNvPr>
          <p:cNvSpPr/>
          <p:nvPr/>
        </p:nvSpPr>
        <p:spPr>
          <a:xfrm>
            <a:off x="9524958" y="4047866"/>
            <a:ext cx="381083" cy="317156"/>
          </a:xfrm>
          <a:prstGeom prst="triangl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800">
                <a:latin typeface="Calibri"/>
                <a:ea typeface="Calibri"/>
                <a:cs typeface="Calibri"/>
              </a:rPr>
              <a:t>​</a:t>
            </a:r>
            <a:endParaRPr lang="en-US"/>
          </a:p>
        </p:txBody>
      </p:sp>
      <p:sp>
        <p:nvSpPr>
          <p:cNvPr id="31" name="Isosceles Triangle 30">
            <a:extLst>
              <a:ext uri="{FF2B5EF4-FFF2-40B4-BE49-F238E27FC236}">
                <a16:creationId xmlns:a16="http://schemas.microsoft.com/office/drawing/2014/main" id="{7EE63E88-C675-CB41-1A1C-6B6BB0E2ADCF}"/>
              </a:ext>
            </a:extLst>
          </p:cNvPr>
          <p:cNvSpPr/>
          <p:nvPr/>
        </p:nvSpPr>
        <p:spPr>
          <a:xfrm rot="-5220000">
            <a:off x="7650850" y="4511244"/>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B1951C94-E61B-736A-BB5B-DBB023436719}"/>
              </a:ext>
            </a:extLst>
          </p:cNvPr>
          <p:cNvSpPr/>
          <p:nvPr/>
        </p:nvSpPr>
        <p:spPr>
          <a:xfrm rot="-5220000">
            <a:off x="7666175" y="3470648"/>
            <a:ext cx="360488" cy="337751"/>
          </a:xfrm>
          <a:prstGeom prst="triangl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sz="1100">
              <a:ea typeface="Calibri"/>
              <a:cs typeface="Calibri"/>
            </a:endParaRPr>
          </a:p>
        </p:txBody>
      </p:sp>
      <p:sp>
        <p:nvSpPr>
          <p:cNvPr id="33" name="Isosceles Triangle 32">
            <a:extLst>
              <a:ext uri="{FF2B5EF4-FFF2-40B4-BE49-F238E27FC236}">
                <a16:creationId xmlns:a16="http://schemas.microsoft.com/office/drawing/2014/main" id="{0CAA0AC2-A2AC-3903-05DC-907AF2C775DB}"/>
              </a:ext>
            </a:extLst>
          </p:cNvPr>
          <p:cNvSpPr/>
          <p:nvPr/>
        </p:nvSpPr>
        <p:spPr>
          <a:xfrm rot="-5220000">
            <a:off x="7048337" y="3892837"/>
            <a:ext cx="360488" cy="337751"/>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D215DB1-143B-FA92-6A77-62F5E12A427E}"/>
              </a:ext>
            </a:extLst>
          </p:cNvPr>
          <p:cNvSpPr/>
          <p:nvPr/>
        </p:nvSpPr>
        <p:spPr>
          <a:xfrm rot="-5220000">
            <a:off x="7980363" y="5108487"/>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F47A5A02-3433-C12F-3ACF-8BB0C2634A9D}"/>
              </a:ext>
            </a:extLst>
          </p:cNvPr>
          <p:cNvSpPr/>
          <p:nvPr/>
        </p:nvSpPr>
        <p:spPr>
          <a:xfrm rot="-5220000">
            <a:off x="7939174" y="5963163"/>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3C2AEC8-6D6B-4EAB-37A7-8981D6426F3B}"/>
              </a:ext>
            </a:extLst>
          </p:cNvPr>
          <p:cNvSpPr/>
          <p:nvPr/>
        </p:nvSpPr>
        <p:spPr>
          <a:xfrm rot="10800000">
            <a:off x="6476958" y="5613054"/>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146721AC-83CF-F9F4-AA2F-CD1A81C0FEF5}"/>
              </a:ext>
            </a:extLst>
          </p:cNvPr>
          <p:cNvSpPr/>
          <p:nvPr/>
        </p:nvSpPr>
        <p:spPr>
          <a:xfrm rot="5400000">
            <a:off x="3408363" y="5077594"/>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F95084AF-DFFB-A4F3-BEC6-7155F452BF4D}"/>
              </a:ext>
            </a:extLst>
          </p:cNvPr>
          <p:cNvSpPr/>
          <p:nvPr/>
        </p:nvSpPr>
        <p:spPr>
          <a:xfrm rot="10800000">
            <a:off x="3047957" y="3193189"/>
            <a:ext cx="381083" cy="306859"/>
          </a:xfrm>
          <a:prstGeom prst="triangl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0D88BA72-5D68-82ED-D858-FA64A78CD074}"/>
              </a:ext>
            </a:extLst>
          </p:cNvPr>
          <p:cNvSpPr txBox="1"/>
          <p:nvPr/>
        </p:nvSpPr>
        <p:spPr>
          <a:xfrm>
            <a:off x="7514966" y="1717041"/>
            <a:ext cx="52038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 Rel</a:t>
            </a:r>
          </a:p>
        </p:txBody>
      </p:sp>
      <p:sp>
        <p:nvSpPr>
          <p:cNvPr id="41" name="TextBox 40">
            <a:extLst>
              <a:ext uri="{FF2B5EF4-FFF2-40B4-BE49-F238E27FC236}">
                <a16:creationId xmlns:a16="http://schemas.microsoft.com/office/drawing/2014/main" id="{B174EFFB-AC3B-3F36-1DEC-8C0574A8E835}"/>
              </a:ext>
            </a:extLst>
          </p:cNvPr>
          <p:cNvSpPr txBox="1"/>
          <p:nvPr/>
        </p:nvSpPr>
        <p:spPr>
          <a:xfrm>
            <a:off x="9523680" y="2198249"/>
            <a:ext cx="49845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Calibri"/>
                <a:cs typeface="Calibri"/>
              </a:rPr>
              <a:t>Ref</a:t>
            </a:r>
            <a:endParaRPr lang="en-US" sz="1100"/>
          </a:p>
        </p:txBody>
      </p:sp>
      <p:sp>
        <p:nvSpPr>
          <p:cNvPr id="42" name="TextBox 41">
            <a:extLst>
              <a:ext uri="{FF2B5EF4-FFF2-40B4-BE49-F238E27FC236}">
                <a16:creationId xmlns:a16="http://schemas.microsoft.com/office/drawing/2014/main" id="{C819EFE5-B821-7846-1596-E6B5AA587ADE}"/>
              </a:ext>
            </a:extLst>
          </p:cNvPr>
          <p:cNvSpPr txBox="1"/>
          <p:nvPr/>
        </p:nvSpPr>
        <p:spPr>
          <a:xfrm>
            <a:off x="6885747" y="2628137"/>
            <a:ext cx="3443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a:t>
            </a:r>
            <a:endParaRPr lang="en-US"/>
          </a:p>
        </p:txBody>
      </p:sp>
      <p:sp>
        <p:nvSpPr>
          <p:cNvPr id="43" name="TextBox 42">
            <a:extLst>
              <a:ext uri="{FF2B5EF4-FFF2-40B4-BE49-F238E27FC236}">
                <a16:creationId xmlns:a16="http://schemas.microsoft.com/office/drawing/2014/main" id="{F85C8BB7-28A7-5E63-338F-DC3CA443CD97}"/>
              </a:ext>
            </a:extLst>
          </p:cNvPr>
          <p:cNvSpPr txBox="1"/>
          <p:nvPr/>
        </p:nvSpPr>
        <p:spPr>
          <a:xfrm>
            <a:off x="4020103" y="1800926"/>
            <a:ext cx="5089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 Ref</a:t>
            </a:r>
          </a:p>
        </p:txBody>
      </p:sp>
      <p:sp>
        <p:nvSpPr>
          <p:cNvPr id="44" name="TextBox 43">
            <a:extLst>
              <a:ext uri="{FF2B5EF4-FFF2-40B4-BE49-F238E27FC236}">
                <a16:creationId xmlns:a16="http://schemas.microsoft.com/office/drawing/2014/main" id="{1D4E7967-3DD0-6E2E-3956-DD34E5F3DA6E}"/>
              </a:ext>
            </a:extLst>
          </p:cNvPr>
          <p:cNvSpPr txBox="1"/>
          <p:nvPr/>
        </p:nvSpPr>
        <p:spPr>
          <a:xfrm>
            <a:off x="9555407" y="3077615"/>
            <a:ext cx="250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D</a:t>
            </a:r>
            <a:endParaRPr lang="en-US" sz="1100">
              <a:ea typeface="Calibri"/>
              <a:cs typeface="Calibri"/>
            </a:endParaRPr>
          </a:p>
        </p:txBody>
      </p:sp>
      <p:sp>
        <p:nvSpPr>
          <p:cNvPr id="47" name="TextBox 46">
            <a:extLst>
              <a:ext uri="{FF2B5EF4-FFF2-40B4-BE49-F238E27FC236}">
                <a16:creationId xmlns:a16="http://schemas.microsoft.com/office/drawing/2014/main" id="{23B4329A-D300-BC3D-E017-C4BCC8983F03}"/>
              </a:ext>
            </a:extLst>
          </p:cNvPr>
          <p:cNvSpPr txBox="1"/>
          <p:nvPr/>
        </p:nvSpPr>
        <p:spPr>
          <a:xfrm>
            <a:off x="9658380" y="4082055"/>
            <a:ext cx="33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a:t>
            </a:r>
            <a:endParaRPr lang="en-US"/>
          </a:p>
        </p:txBody>
      </p:sp>
      <p:sp>
        <p:nvSpPr>
          <p:cNvPr id="48" name="TextBox 47">
            <a:extLst>
              <a:ext uri="{FF2B5EF4-FFF2-40B4-BE49-F238E27FC236}">
                <a16:creationId xmlns:a16="http://schemas.microsoft.com/office/drawing/2014/main" id="{1E324143-31B3-2055-C492-6206839D9420}"/>
              </a:ext>
            </a:extLst>
          </p:cNvPr>
          <p:cNvSpPr txBox="1"/>
          <p:nvPr/>
        </p:nvSpPr>
        <p:spPr>
          <a:xfrm>
            <a:off x="7702995" y="3506497"/>
            <a:ext cx="53997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Calibri"/>
                <a:cs typeface="Calibri"/>
              </a:rPr>
              <a:t>Ref</a:t>
            </a:r>
          </a:p>
        </p:txBody>
      </p:sp>
      <p:sp>
        <p:nvSpPr>
          <p:cNvPr id="49" name="TextBox 48">
            <a:extLst>
              <a:ext uri="{FF2B5EF4-FFF2-40B4-BE49-F238E27FC236}">
                <a16:creationId xmlns:a16="http://schemas.microsoft.com/office/drawing/2014/main" id="{6F91558B-8C01-550C-B1EF-DEB53FE1DC46}"/>
              </a:ext>
            </a:extLst>
          </p:cNvPr>
          <p:cNvSpPr txBox="1"/>
          <p:nvPr/>
        </p:nvSpPr>
        <p:spPr>
          <a:xfrm>
            <a:off x="7101277" y="3938913"/>
            <a:ext cx="399499"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Ref</a:t>
            </a:r>
          </a:p>
          <a:p>
            <a:pPr algn="l"/>
            <a:endParaRPr lang="en-US">
              <a:ea typeface="Calibri"/>
              <a:cs typeface="Calibri"/>
            </a:endParaRPr>
          </a:p>
        </p:txBody>
      </p:sp>
      <p:sp>
        <p:nvSpPr>
          <p:cNvPr id="50" name="TextBox 49">
            <a:extLst>
              <a:ext uri="{FF2B5EF4-FFF2-40B4-BE49-F238E27FC236}">
                <a16:creationId xmlns:a16="http://schemas.microsoft.com/office/drawing/2014/main" id="{F512EB7C-118E-3E50-B82B-B91D596DDF1B}"/>
              </a:ext>
            </a:extLst>
          </p:cNvPr>
          <p:cNvSpPr txBox="1"/>
          <p:nvPr/>
        </p:nvSpPr>
        <p:spPr>
          <a:xfrm>
            <a:off x="7700320" y="4539049"/>
            <a:ext cx="395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a:t>
            </a:r>
            <a:r>
              <a:rPr lang="en-US" sz="1100">
                <a:ea typeface="Calibri"/>
                <a:cs typeface="Calibri"/>
              </a:rPr>
              <a:t>​</a:t>
            </a:r>
            <a:endParaRPr lang="en-US"/>
          </a:p>
        </p:txBody>
      </p:sp>
      <p:sp>
        <p:nvSpPr>
          <p:cNvPr id="51" name="TextBox 50">
            <a:extLst>
              <a:ext uri="{FF2B5EF4-FFF2-40B4-BE49-F238E27FC236}">
                <a16:creationId xmlns:a16="http://schemas.microsoft.com/office/drawing/2014/main" id="{E345FF38-FB48-9C08-997A-3E684B26F4C9}"/>
              </a:ext>
            </a:extLst>
          </p:cNvPr>
          <p:cNvSpPr txBox="1"/>
          <p:nvPr/>
        </p:nvSpPr>
        <p:spPr>
          <a:xfrm>
            <a:off x="8019536" y="5146589"/>
            <a:ext cx="395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a:t>
            </a:r>
            <a:r>
              <a:rPr lang="en-US" sz="1100">
                <a:ea typeface="Calibri"/>
                <a:cs typeface="Calibri"/>
              </a:rPr>
              <a:t>​</a:t>
            </a:r>
            <a:endParaRPr lang="en-US"/>
          </a:p>
        </p:txBody>
      </p:sp>
      <p:sp>
        <p:nvSpPr>
          <p:cNvPr id="52" name="TextBox 51">
            <a:extLst>
              <a:ext uri="{FF2B5EF4-FFF2-40B4-BE49-F238E27FC236}">
                <a16:creationId xmlns:a16="http://schemas.microsoft.com/office/drawing/2014/main" id="{F53F8B35-BEAF-27CB-299D-620B86E58C94}"/>
              </a:ext>
            </a:extLst>
          </p:cNvPr>
          <p:cNvSpPr txBox="1"/>
          <p:nvPr/>
        </p:nvSpPr>
        <p:spPr>
          <a:xfrm>
            <a:off x="3056239" y="3148913"/>
            <a:ext cx="395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a:t>
            </a:r>
            <a:r>
              <a:rPr lang="en-US" sz="1100">
                <a:ea typeface="Calibri"/>
                <a:cs typeface="Calibri"/>
              </a:rPr>
              <a:t>​</a:t>
            </a:r>
            <a:endParaRPr lang="en-US"/>
          </a:p>
        </p:txBody>
      </p:sp>
      <p:sp>
        <p:nvSpPr>
          <p:cNvPr id="53" name="TextBox 52">
            <a:extLst>
              <a:ext uri="{FF2B5EF4-FFF2-40B4-BE49-F238E27FC236}">
                <a16:creationId xmlns:a16="http://schemas.microsoft.com/office/drawing/2014/main" id="{63F86F62-4457-6B5B-8E85-20E51E22B5A1}"/>
              </a:ext>
            </a:extLst>
          </p:cNvPr>
          <p:cNvSpPr txBox="1"/>
          <p:nvPr/>
        </p:nvSpPr>
        <p:spPr>
          <a:xfrm>
            <a:off x="3354860" y="5105400"/>
            <a:ext cx="395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Rel</a:t>
            </a:r>
            <a:endParaRPr lang="en-US" sz="1100">
              <a:ea typeface="Calibri"/>
              <a:cs typeface="Calibri"/>
            </a:endParaRPr>
          </a:p>
        </p:txBody>
      </p:sp>
      <p:sp>
        <p:nvSpPr>
          <p:cNvPr id="54" name="TextBox 53">
            <a:extLst>
              <a:ext uri="{FF2B5EF4-FFF2-40B4-BE49-F238E27FC236}">
                <a16:creationId xmlns:a16="http://schemas.microsoft.com/office/drawing/2014/main" id="{2EB3F040-B1A9-9BE7-8343-D5397D978C57}"/>
              </a:ext>
            </a:extLst>
          </p:cNvPr>
          <p:cNvSpPr txBox="1"/>
          <p:nvPr/>
        </p:nvSpPr>
        <p:spPr>
          <a:xfrm>
            <a:off x="6485239" y="5609967"/>
            <a:ext cx="3954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Ref</a:t>
            </a:r>
            <a:r>
              <a:rPr lang="en-US" sz="1100">
                <a:ea typeface="Calibri"/>
                <a:cs typeface="Calibri"/>
              </a:rPr>
              <a:t>​</a:t>
            </a:r>
            <a:endParaRPr lang="en-US"/>
          </a:p>
        </p:txBody>
      </p:sp>
      <p:sp>
        <p:nvSpPr>
          <p:cNvPr id="55" name="TextBox 54">
            <a:extLst>
              <a:ext uri="{FF2B5EF4-FFF2-40B4-BE49-F238E27FC236}">
                <a16:creationId xmlns:a16="http://schemas.microsoft.com/office/drawing/2014/main" id="{C4435A8A-9CCE-EC2E-7DEF-3E6F8D7BE2A7}"/>
              </a:ext>
            </a:extLst>
          </p:cNvPr>
          <p:cNvSpPr txBox="1"/>
          <p:nvPr/>
        </p:nvSpPr>
        <p:spPr>
          <a:xfrm>
            <a:off x="8037529" y="5934467"/>
            <a:ext cx="1778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a:t>
            </a:r>
            <a:endParaRPr lang="en-US"/>
          </a:p>
        </p:txBody>
      </p:sp>
      <p:cxnSp>
        <p:nvCxnSpPr>
          <p:cNvPr id="56" name="Straight Arrow Connector 55">
            <a:extLst>
              <a:ext uri="{FF2B5EF4-FFF2-40B4-BE49-F238E27FC236}">
                <a16:creationId xmlns:a16="http://schemas.microsoft.com/office/drawing/2014/main" id="{05C2C2F4-7292-9163-1EB0-0CD39153BCD2}"/>
              </a:ext>
            </a:extLst>
          </p:cNvPr>
          <p:cNvCxnSpPr/>
          <p:nvPr/>
        </p:nvCxnSpPr>
        <p:spPr>
          <a:xfrm>
            <a:off x="9667618" y="2057914"/>
            <a:ext cx="8237" cy="1318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3C720792-1065-6CD4-5B8A-A47C48F04F85}"/>
              </a:ext>
            </a:extLst>
          </p:cNvPr>
          <p:cNvCxnSpPr>
            <a:cxnSpLocks/>
          </p:cNvCxnSpPr>
          <p:nvPr/>
        </p:nvCxnSpPr>
        <p:spPr>
          <a:xfrm>
            <a:off x="9708807" y="2510995"/>
            <a:ext cx="8237" cy="1318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9F5A425F-A5FC-6017-A672-F17332242467}"/>
              </a:ext>
            </a:extLst>
          </p:cNvPr>
          <p:cNvCxnSpPr>
            <a:cxnSpLocks/>
          </p:cNvCxnSpPr>
          <p:nvPr/>
        </p:nvCxnSpPr>
        <p:spPr>
          <a:xfrm>
            <a:off x="9698510" y="2974373"/>
            <a:ext cx="8237" cy="1318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4657242-AF52-4113-A696-9048F988F4A8}"/>
              </a:ext>
            </a:extLst>
          </p:cNvPr>
          <p:cNvCxnSpPr>
            <a:cxnSpLocks/>
          </p:cNvCxnSpPr>
          <p:nvPr/>
        </p:nvCxnSpPr>
        <p:spPr>
          <a:xfrm flipH="1" flipV="1">
            <a:off x="9717042" y="3445989"/>
            <a:ext cx="2061" cy="5354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FFA4AA8-BB59-6EA8-46F7-43BD0C81D31E}"/>
              </a:ext>
            </a:extLst>
          </p:cNvPr>
          <p:cNvCxnSpPr/>
          <p:nvPr/>
        </p:nvCxnSpPr>
        <p:spPr>
          <a:xfrm flipH="1">
            <a:off x="9704171" y="3826475"/>
            <a:ext cx="2060" cy="23477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D2A87AF-0730-AAB1-12B7-1A0081267A12}"/>
              </a:ext>
            </a:extLst>
          </p:cNvPr>
          <p:cNvCxnSpPr>
            <a:cxnSpLocks/>
          </p:cNvCxnSpPr>
          <p:nvPr/>
        </p:nvCxnSpPr>
        <p:spPr>
          <a:xfrm flipH="1">
            <a:off x="9714468" y="4372232"/>
            <a:ext cx="2060" cy="17299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7D88138-6F39-F151-49D9-55A3E6A7FE7B}"/>
              </a:ext>
            </a:extLst>
          </p:cNvPr>
          <p:cNvCxnSpPr>
            <a:cxnSpLocks/>
          </p:cNvCxnSpPr>
          <p:nvPr/>
        </p:nvCxnSpPr>
        <p:spPr>
          <a:xfrm>
            <a:off x="6685262" y="1897018"/>
            <a:ext cx="914401" cy="823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59E3281-4D38-B7F9-1CFC-19615CC3F305}"/>
              </a:ext>
            </a:extLst>
          </p:cNvPr>
          <p:cNvCxnSpPr>
            <a:cxnSpLocks/>
          </p:cNvCxnSpPr>
          <p:nvPr/>
        </p:nvCxnSpPr>
        <p:spPr>
          <a:xfrm>
            <a:off x="7920937" y="1866126"/>
            <a:ext cx="955590" cy="823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4EBE2E05-298C-F460-8940-B8B9D2AA3C4E}"/>
              </a:ext>
            </a:extLst>
          </p:cNvPr>
          <p:cNvCxnSpPr>
            <a:cxnSpLocks/>
          </p:cNvCxnSpPr>
          <p:nvPr/>
        </p:nvCxnSpPr>
        <p:spPr>
          <a:xfrm>
            <a:off x="4636100" y="2792884"/>
            <a:ext cx="2242751" cy="2883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6CD6F776-880B-7850-0CD5-F06B2301DA82}"/>
              </a:ext>
            </a:extLst>
          </p:cNvPr>
          <p:cNvCxnSpPr>
            <a:cxnSpLocks/>
          </p:cNvCxnSpPr>
          <p:nvPr/>
        </p:nvCxnSpPr>
        <p:spPr>
          <a:xfrm>
            <a:off x="7148640" y="2792884"/>
            <a:ext cx="2098589" cy="1853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960AD9D-F9EF-2EB9-626B-E8C07D98B747}"/>
              </a:ext>
            </a:extLst>
          </p:cNvPr>
          <p:cNvCxnSpPr>
            <a:cxnSpLocks/>
          </p:cNvCxnSpPr>
          <p:nvPr/>
        </p:nvCxnSpPr>
        <p:spPr>
          <a:xfrm>
            <a:off x="7055963" y="3616668"/>
            <a:ext cx="615780" cy="1853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4DD1CB72-7B81-4D34-DE7C-9E8C22B54FE6}"/>
              </a:ext>
            </a:extLst>
          </p:cNvPr>
          <p:cNvCxnSpPr>
            <a:cxnSpLocks/>
          </p:cNvCxnSpPr>
          <p:nvPr/>
        </p:nvCxnSpPr>
        <p:spPr>
          <a:xfrm>
            <a:off x="8034205" y="3626965"/>
            <a:ext cx="749644" cy="2883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295D4AC9-F2FD-F4C2-D3CE-4A70566C724A}"/>
              </a:ext>
            </a:extLst>
          </p:cNvPr>
          <p:cNvCxnSpPr>
            <a:cxnSpLocks/>
          </p:cNvCxnSpPr>
          <p:nvPr/>
        </p:nvCxnSpPr>
        <p:spPr>
          <a:xfrm>
            <a:off x="7395773" y="4059451"/>
            <a:ext cx="1758779" cy="823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19A8896-DBAD-EA50-047D-0BC41590B73E}"/>
              </a:ext>
            </a:extLst>
          </p:cNvPr>
          <p:cNvCxnSpPr>
            <a:cxnSpLocks/>
          </p:cNvCxnSpPr>
          <p:nvPr/>
        </p:nvCxnSpPr>
        <p:spPr>
          <a:xfrm flipH="1" flipV="1">
            <a:off x="6559633" y="4047094"/>
            <a:ext cx="2059" cy="331573"/>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019B3C4-B5D6-1808-4094-408DB30959A1}"/>
              </a:ext>
            </a:extLst>
          </p:cNvPr>
          <p:cNvCxnSpPr>
            <a:cxnSpLocks/>
          </p:cNvCxnSpPr>
          <p:nvPr/>
        </p:nvCxnSpPr>
        <p:spPr>
          <a:xfrm flipH="1" flipV="1">
            <a:off x="9154552" y="3830850"/>
            <a:ext cx="2059" cy="24919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57E5308F-16BD-F7FF-C63A-9A3E22EA41DC}"/>
              </a:ext>
            </a:extLst>
          </p:cNvPr>
          <p:cNvCxnSpPr>
            <a:cxnSpLocks/>
          </p:cNvCxnSpPr>
          <p:nvPr/>
        </p:nvCxnSpPr>
        <p:spPr>
          <a:xfrm flipV="1">
            <a:off x="6561691" y="4057389"/>
            <a:ext cx="502511" cy="206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E5E53E9-CE96-514D-6588-4AFF53FF6C1E}"/>
              </a:ext>
            </a:extLst>
          </p:cNvPr>
          <p:cNvCxnSpPr>
            <a:cxnSpLocks/>
          </p:cNvCxnSpPr>
          <p:nvPr/>
        </p:nvCxnSpPr>
        <p:spPr>
          <a:xfrm>
            <a:off x="7292799" y="4646396"/>
            <a:ext cx="399538" cy="1853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9584ED3-128A-7564-C511-A2F67F384D20}"/>
              </a:ext>
            </a:extLst>
          </p:cNvPr>
          <p:cNvCxnSpPr>
            <a:cxnSpLocks/>
          </p:cNvCxnSpPr>
          <p:nvPr/>
        </p:nvCxnSpPr>
        <p:spPr>
          <a:xfrm flipV="1">
            <a:off x="7972420" y="4644336"/>
            <a:ext cx="502510" cy="206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73B4DC2F-7E74-F58A-CD0F-7726D43519EB}"/>
              </a:ext>
            </a:extLst>
          </p:cNvPr>
          <p:cNvCxnSpPr>
            <a:cxnSpLocks/>
          </p:cNvCxnSpPr>
          <p:nvPr/>
        </p:nvCxnSpPr>
        <p:spPr>
          <a:xfrm>
            <a:off x="7385474" y="5253937"/>
            <a:ext cx="615781" cy="823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EA983FF-D248-3911-ADF1-FC9590FD9C66}"/>
              </a:ext>
            </a:extLst>
          </p:cNvPr>
          <p:cNvCxnSpPr>
            <a:cxnSpLocks/>
          </p:cNvCxnSpPr>
          <p:nvPr/>
        </p:nvCxnSpPr>
        <p:spPr>
          <a:xfrm>
            <a:off x="8301934" y="5243640"/>
            <a:ext cx="852617" cy="823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D4CB84A-2936-9452-7DEF-617A3120A844}"/>
              </a:ext>
            </a:extLst>
          </p:cNvPr>
          <p:cNvCxnSpPr>
            <a:cxnSpLocks/>
          </p:cNvCxnSpPr>
          <p:nvPr/>
        </p:nvCxnSpPr>
        <p:spPr>
          <a:xfrm flipV="1">
            <a:off x="8291637" y="6116850"/>
            <a:ext cx="667266" cy="206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AEFFCB7-0A5C-8A29-9BB0-5C386EC66852}"/>
              </a:ext>
            </a:extLst>
          </p:cNvPr>
          <p:cNvCxnSpPr>
            <a:cxnSpLocks/>
          </p:cNvCxnSpPr>
          <p:nvPr/>
        </p:nvCxnSpPr>
        <p:spPr>
          <a:xfrm flipV="1">
            <a:off x="7498745" y="6106552"/>
            <a:ext cx="471618" cy="206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594D96AA-53DB-6847-44B9-A6FCBF18B66A}"/>
              </a:ext>
            </a:extLst>
          </p:cNvPr>
          <p:cNvCxnSpPr>
            <a:cxnSpLocks/>
          </p:cNvCxnSpPr>
          <p:nvPr/>
        </p:nvCxnSpPr>
        <p:spPr>
          <a:xfrm>
            <a:off x="3750528" y="5243639"/>
            <a:ext cx="2180970" cy="823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35CDADAD-AB55-ECC9-4C44-28B7FF057F26}"/>
              </a:ext>
            </a:extLst>
          </p:cNvPr>
          <p:cNvCxnSpPr>
            <a:cxnSpLocks/>
          </p:cNvCxnSpPr>
          <p:nvPr/>
        </p:nvCxnSpPr>
        <p:spPr>
          <a:xfrm flipV="1">
            <a:off x="2720798" y="5251875"/>
            <a:ext cx="718754" cy="206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2AFC19FC-74B2-5D98-6992-0D2970C2C705}"/>
              </a:ext>
            </a:extLst>
          </p:cNvPr>
          <p:cNvCxnSpPr>
            <a:cxnSpLocks/>
          </p:cNvCxnSpPr>
          <p:nvPr/>
        </p:nvCxnSpPr>
        <p:spPr>
          <a:xfrm flipV="1">
            <a:off x="2720797" y="2811417"/>
            <a:ext cx="39133" cy="247341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6C971CBE-E5C8-36E6-CDBF-D7EEA9D4CC7B}"/>
              </a:ext>
            </a:extLst>
          </p:cNvPr>
          <p:cNvCxnSpPr>
            <a:cxnSpLocks/>
          </p:cNvCxnSpPr>
          <p:nvPr/>
        </p:nvCxnSpPr>
        <p:spPr>
          <a:xfrm flipV="1">
            <a:off x="2751694" y="2790823"/>
            <a:ext cx="1140941" cy="1235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9A02B441-34F5-E446-3804-DEB19B05272C}"/>
              </a:ext>
            </a:extLst>
          </p:cNvPr>
          <p:cNvCxnSpPr>
            <a:cxnSpLocks/>
          </p:cNvCxnSpPr>
          <p:nvPr/>
        </p:nvCxnSpPr>
        <p:spPr>
          <a:xfrm>
            <a:off x="3235668" y="3606370"/>
            <a:ext cx="2850290" cy="3912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A65534CE-1697-6AE2-FCBB-6BE5B9B6D092}"/>
              </a:ext>
            </a:extLst>
          </p:cNvPr>
          <p:cNvCxnSpPr>
            <a:cxnSpLocks/>
          </p:cNvCxnSpPr>
          <p:nvPr/>
        </p:nvCxnSpPr>
        <p:spPr>
          <a:xfrm>
            <a:off x="3242105" y="3489238"/>
            <a:ext cx="8237" cy="1318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C5A34B4B-9D46-9319-1F42-2F14688EEC8D}"/>
              </a:ext>
            </a:extLst>
          </p:cNvPr>
          <p:cNvCxnSpPr/>
          <p:nvPr/>
        </p:nvCxnSpPr>
        <p:spPr>
          <a:xfrm flipH="1" flipV="1">
            <a:off x="4233733" y="2122786"/>
            <a:ext cx="2061" cy="558117"/>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9FA83565-45DB-D105-0824-962FC2050C3A}"/>
              </a:ext>
            </a:extLst>
          </p:cNvPr>
          <p:cNvCxnSpPr>
            <a:cxnSpLocks/>
          </p:cNvCxnSpPr>
          <p:nvPr/>
        </p:nvCxnSpPr>
        <p:spPr>
          <a:xfrm flipV="1">
            <a:off x="3247254" y="2205165"/>
            <a:ext cx="2253046" cy="2265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AAFB597-45C2-85D1-6751-0967B23FE5E3}"/>
              </a:ext>
            </a:extLst>
          </p:cNvPr>
          <p:cNvCxnSpPr>
            <a:cxnSpLocks/>
          </p:cNvCxnSpPr>
          <p:nvPr/>
        </p:nvCxnSpPr>
        <p:spPr>
          <a:xfrm flipV="1">
            <a:off x="5502361" y="1999221"/>
            <a:ext cx="8236" cy="218304"/>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BAF31816-3088-7CC3-9AC0-404A3BC6C41A}"/>
              </a:ext>
            </a:extLst>
          </p:cNvPr>
          <p:cNvCxnSpPr>
            <a:cxnSpLocks/>
          </p:cNvCxnSpPr>
          <p:nvPr/>
        </p:nvCxnSpPr>
        <p:spPr>
          <a:xfrm flipV="1">
            <a:off x="3247254" y="2205165"/>
            <a:ext cx="8236" cy="98030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11004AB9-D339-BA03-518D-15FC5C2DD5DA}"/>
              </a:ext>
            </a:extLst>
          </p:cNvPr>
          <p:cNvCxnSpPr>
            <a:cxnSpLocks/>
          </p:cNvCxnSpPr>
          <p:nvPr/>
        </p:nvCxnSpPr>
        <p:spPr>
          <a:xfrm flipH="1" flipV="1">
            <a:off x="4233733" y="1474056"/>
            <a:ext cx="12358" cy="321278"/>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47DDA90A-8BF7-DE95-22A5-9CA5B530D138}"/>
              </a:ext>
            </a:extLst>
          </p:cNvPr>
          <p:cNvCxnSpPr>
            <a:cxnSpLocks/>
          </p:cNvCxnSpPr>
          <p:nvPr/>
        </p:nvCxnSpPr>
        <p:spPr>
          <a:xfrm flipV="1">
            <a:off x="6676253" y="5356137"/>
            <a:ext cx="8236" cy="259496"/>
          </a:xfrm>
          <a:prstGeom prst="straightConnector1">
            <a:avLst/>
          </a:prstGeom>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D743FF1-42A9-EC1C-5E4E-899427E4FD54}"/>
              </a:ext>
            </a:extLst>
          </p:cNvPr>
          <p:cNvCxnSpPr>
            <a:cxnSpLocks/>
          </p:cNvCxnSpPr>
          <p:nvPr/>
        </p:nvCxnSpPr>
        <p:spPr>
          <a:xfrm flipH="1" flipV="1">
            <a:off x="6674193" y="5871001"/>
            <a:ext cx="12358" cy="11533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9206CA47-8C5D-8691-B2C4-9305E6386920}"/>
              </a:ext>
            </a:extLst>
          </p:cNvPr>
          <p:cNvCxnSpPr>
            <a:cxnSpLocks/>
          </p:cNvCxnSpPr>
          <p:nvPr/>
        </p:nvCxnSpPr>
        <p:spPr>
          <a:xfrm flipV="1">
            <a:off x="1990985" y="948896"/>
            <a:ext cx="28830" cy="3750275"/>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3C765B1-99A6-3EF2-ED28-47D7591FA984}"/>
              </a:ext>
            </a:extLst>
          </p:cNvPr>
          <p:cNvCxnSpPr>
            <a:cxnSpLocks/>
          </p:cNvCxnSpPr>
          <p:nvPr/>
        </p:nvCxnSpPr>
        <p:spPr>
          <a:xfrm flipV="1">
            <a:off x="2001281" y="4655921"/>
            <a:ext cx="3499018" cy="206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E547C92-7BD4-D082-AD92-F19BAEB4184E}"/>
              </a:ext>
            </a:extLst>
          </p:cNvPr>
          <p:cNvCxnSpPr>
            <a:cxnSpLocks/>
          </p:cNvCxnSpPr>
          <p:nvPr/>
        </p:nvCxnSpPr>
        <p:spPr>
          <a:xfrm>
            <a:off x="3154579" y="940658"/>
            <a:ext cx="6567612" cy="2883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E744C07D-1124-6AAC-BD5F-108E717B80CD}"/>
              </a:ext>
            </a:extLst>
          </p:cNvPr>
          <p:cNvCxnSpPr>
            <a:cxnSpLocks/>
          </p:cNvCxnSpPr>
          <p:nvPr/>
        </p:nvCxnSpPr>
        <p:spPr>
          <a:xfrm flipH="1" flipV="1">
            <a:off x="9681003" y="948894"/>
            <a:ext cx="12358" cy="321278"/>
          </a:xfrm>
          <a:prstGeom prst="straightConnector1">
            <a:avLst/>
          </a:prstGeom>
        </p:spPr>
        <p:style>
          <a:lnRef idx="1">
            <a:schemeClr val="dk1"/>
          </a:lnRef>
          <a:fillRef idx="0">
            <a:schemeClr val="dk1"/>
          </a:fillRef>
          <a:effectRef idx="0">
            <a:schemeClr val="dk1"/>
          </a:effectRef>
          <a:fontRef idx="minor">
            <a:schemeClr val="tx1"/>
          </a:fontRef>
        </p:style>
      </p:cxnSp>
      <p:sp>
        <p:nvSpPr>
          <p:cNvPr id="94" name="Flowchart: Extract 93">
            <a:extLst>
              <a:ext uri="{FF2B5EF4-FFF2-40B4-BE49-F238E27FC236}">
                <a16:creationId xmlns:a16="http://schemas.microsoft.com/office/drawing/2014/main" id="{A7246EAF-0356-7A89-3EE8-441636E13C80}"/>
              </a:ext>
            </a:extLst>
          </p:cNvPr>
          <p:cNvSpPr/>
          <p:nvPr/>
        </p:nvSpPr>
        <p:spPr>
          <a:xfrm rot="5400000">
            <a:off x="2864707" y="805247"/>
            <a:ext cx="284205" cy="315096"/>
          </a:xfrm>
          <a:prstGeom prst="flowChartExtra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TextBox 94">
            <a:extLst>
              <a:ext uri="{FF2B5EF4-FFF2-40B4-BE49-F238E27FC236}">
                <a16:creationId xmlns:a16="http://schemas.microsoft.com/office/drawing/2014/main" id="{29CF5E5C-2DD2-5A8C-1C6F-52A929576DA4}"/>
              </a:ext>
            </a:extLst>
          </p:cNvPr>
          <p:cNvSpPr txBox="1"/>
          <p:nvPr/>
        </p:nvSpPr>
        <p:spPr>
          <a:xfrm>
            <a:off x="2783416" y="837533"/>
            <a:ext cx="45468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ea typeface="Calibri"/>
                <a:cs typeface="Calibri"/>
              </a:rPr>
              <a:t>Ref</a:t>
            </a:r>
          </a:p>
        </p:txBody>
      </p:sp>
      <p:cxnSp>
        <p:nvCxnSpPr>
          <p:cNvPr id="96" name="Straight Arrow Connector 95">
            <a:extLst>
              <a:ext uri="{FF2B5EF4-FFF2-40B4-BE49-F238E27FC236}">
                <a16:creationId xmlns:a16="http://schemas.microsoft.com/office/drawing/2014/main" id="{EF388047-192A-7968-5CEA-FABBA87522DF}"/>
              </a:ext>
            </a:extLst>
          </p:cNvPr>
          <p:cNvCxnSpPr>
            <a:cxnSpLocks/>
          </p:cNvCxnSpPr>
          <p:nvPr/>
        </p:nvCxnSpPr>
        <p:spPr>
          <a:xfrm flipV="1">
            <a:off x="2011578" y="948893"/>
            <a:ext cx="842315" cy="2061"/>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83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61645-F0C4-8167-7FDC-59BBF91C38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28E9A16-2F33-459B-09FA-2601DD00B0B8}"/>
              </a:ext>
            </a:extLst>
          </p:cNvPr>
          <p:cNvSpPr>
            <a:spLocks noGrp="1"/>
          </p:cNvSpPr>
          <p:nvPr>
            <p:ph type="body" sz="quarter" idx="12"/>
          </p:nvPr>
        </p:nvSpPr>
        <p:spPr>
          <a:xfrm>
            <a:off x="302684" y="1093600"/>
            <a:ext cx="11392307" cy="5270745"/>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DB5CF348-49EB-5356-9FA7-C91F5FD9FE73}"/>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21E46699-A4BC-42AD-D7C2-CE0B9815C321}"/>
              </a:ext>
            </a:extLst>
          </p:cNvPr>
          <p:cNvSpPr>
            <a:spLocks noGrp="1"/>
          </p:cNvSpPr>
          <p:nvPr>
            <p:ph type="title"/>
          </p:nvPr>
        </p:nvSpPr>
        <p:spPr/>
        <p:txBody>
          <a:bodyPr lIns="91440" tIns="45720" rIns="91440" bIns="45720" anchor="t"/>
          <a:lstStyle/>
          <a:p>
            <a:r>
              <a:rPr lang="en-US"/>
              <a:t>Fulfillment and Operations High Data Model</a:t>
            </a:r>
          </a:p>
        </p:txBody>
      </p:sp>
      <p:pic>
        <p:nvPicPr>
          <p:cNvPr id="5" name="Picture 4">
            <a:extLst>
              <a:ext uri="{FF2B5EF4-FFF2-40B4-BE49-F238E27FC236}">
                <a16:creationId xmlns:a16="http://schemas.microsoft.com/office/drawing/2014/main" id="{A7C7C29F-06A7-970E-8021-84EFB4D87223}"/>
              </a:ext>
            </a:extLst>
          </p:cNvPr>
          <p:cNvPicPr>
            <a:picLocks noChangeAspect="1"/>
          </p:cNvPicPr>
          <p:nvPr/>
        </p:nvPicPr>
        <p:blipFill>
          <a:blip r:embed="rId3"/>
          <a:stretch>
            <a:fillRect/>
          </a:stretch>
        </p:blipFill>
        <p:spPr>
          <a:xfrm>
            <a:off x="337457" y="1100667"/>
            <a:ext cx="10755086" cy="4845539"/>
          </a:xfrm>
          <a:prstGeom prst="rect">
            <a:avLst/>
          </a:prstGeom>
        </p:spPr>
      </p:pic>
    </p:spTree>
    <p:extLst>
      <p:ext uri="{BB962C8B-B14F-4D97-AF65-F5344CB8AC3E}">
        <p14:creationId xmlns:p14="http://schemas.microsoft.com/office/powerpoint/2010/main" val="3604522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4AAB-A680-0989-20FD-EC8AA863EA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80697E7-2B69-DA3B-CAD3-76F8F891FD19}"/>
              </a:ext>
            </a:extLst>
          </p:cNvPr>
          <p:cNvSpPr>
            <a:spLocks noGrp="1"/>
          </p:cNvSpPr>
          <p:nvPr>
            <p:ph type="body" sz="quarter" idx="12"/>
          </p:nvPr>
        </p:nvSpPr>
        <p:spPr>
          <a:xfrm>
            <a:off x="302684" y="1052411"/>
            <a:ext cx="11690929" cy="5311934"/>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9AD349FA-19B0-5561-32F9-9326CE440E06}"/>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2DA33C37-0F81-61EB-7D8F-3704246B41A3}"/>
              </a:ext>
            </a:extLst>
          </p:cNvPr>
          <p:cNvSpPr>
            <a:spLocks noGrp="1"/>
          </p:cNvSpPr>
          <p:nvPr>
            <p:ph type="title"/>
          </p:nvPr>
        </p:nvSpPr>
        <p:spPr/>
        <p:txBody>
          <a:bodyPr lIns="91440" tIns="45720" rIns="91440" bIns="45720" anchor="t"/>
          <a:lstStyle/>
          <a:p>
            <a:r>
              <a:rPr lang="en-US"/>
              <a:t>Fulfillment and Operations ER Diagram</a:t>
            </a:r>
          </a:p>
        </p:txBody>
      </p:sp>
      <p:pic>
        <p:nvPicPr>
          <p:cNvPr id="5" name="Picture 4" descr="A diagram of a computer&#10;&#10;AI-generated content may be incorrect.">
            <a:extLst>
              <a:ext uri="{FF2B5EF4-FFF2-40B4-BE49-F238E27FC236}">
                <a16:creationId xmlns:a16="http://schemas.microsoft.com/office/drawing/2014/main" id="{96189E3E-5713-0813-F2C1-322A6348154E}"/>
              </a:ext>
            </a:extLst>
          </p:cNvPr>
          <p:cNvPicPr>
            <a:picLocks noChangeAspect="1"/>
          </p:cNvPicPr>
          <p:nvPr/>
        </p:nvPicPr>
        <p:blipFill>
          <a:blip r:embed="rId3"/>
          <a:stretch>
            <a:fillRect/>
          </a:stretch>
        </p:blipFill>
        <p:spPr>
          <a:xfrm>
            <a:off x="308919" y="1058652"/>
            <a:ext cx="11697730" cy="5152589"/>
          </a:xfrm>
          <a:prstGeom prst="rect">
            <a:avLst/>
          </a:prstGeom>
        </p:spPr>
      </p:pic>
    </p:spTree>
    <p:extLst>
      <p:ext uri="{BB962C8B-B14F-4D97-AF65-F5344CB8AC3E}">
        <p14:creationId xmlns:p14="http://schemas.microsoft.com/office/powerpoint/2010/main" val="4079399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88E4E-7475-73C6-AF7D-446CED8D5A3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9CE32E8-3244-6A6A-98C0-944CB54F4232}"/>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F8632C0-C253-A1DA-8566-72D14CFC4078}"/>
              </a:ext>
            </a:extLst>
          </p:cNvPr>
          <p:cNvSpPr>
            <a:spLocks noGrp="1"/>
          </p:cNvSpPr>
          <p:nvPr>
            <p:ph type="title"/>
          </p:nvPr>
        </p:nvSpPr>
        <p:spPr/>
        <p:txBody>
          <a:bodyPr lIns="91440" tIns="45720" rIns="91440" bIns="45720" anchor="t"/>
          <a:lstStyle/>
          <a:p>
            <a:r>
              <a:rPr lang="en-US"/>
              <a:t>Fulfillment and Operations Information Modelling Diagram</a:t>
            </a:r>
          </a:p>
        </p:txBody>
      </p:sp>
      <p:pic>
        <p:nvPicPr>
          <p:cNvPr id="8" name="Picture 7" descr="A diagram of a flowchart&#10;&#10;AI-generated content may be incorrect.">
            <a:extLst>
              <a:ext uri="{FF2B5EF4-FFF2-40B4-BE49-F238E27FC236}">
                <a16:creationId xmlns:a16="http://schemas.microsoft.com/office/drawing/2014/main" id="{FDEBDAAE-7F66-6DA2-8024-BFFE1F5C2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12" y="1354077"/>
            <a:ext cx="8615946" cy="4919263"/>
          </a:xfrm>
          <a:prstGeom prst="rect">
            <a:avLst/>
          </a:prstGeom>
        </p:spPr>
      </p:pic>
    </p:spTree>
    <p:extLst>
      <p:ext uri="{BB962C8B-B14F-4D97-AF65-F5344CB8AC3E}">
        <p14:creationId xmlns:p14="http://schemas.microsoft.com/office/powerpoint/2010/main" val="2077458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A5A21-2F45-A1FE-4F54-271C18257B9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96BC814-CA55-0D21-8E4E-7EFA0610C916}"/>
              </a:ext>
            </a:extLst>
          </p:cNvPr>
          <p:cNvSpPr>
            <a:spLocks noGrp="1"/>
          </p:cNvSpPr>
          <p:nvPr>
            <p:ph type="body" sz="quarter" idx="12"/>
          </p:nvPr>
        </p:nvSpPr>
        <p:spPr>
          <a:xfrm>
            <a:off x="302684" y="1433410"/>
            <a:ext cx="10887740" cy="4930935"/>
          </a:xfrm>
        </p:spPr>
        <p:txBody>
          <a:bodyPr vert="horz" lIns="91440" tIns="45720" rIns="91440" bIns="45720" anchor="t"/>
          <a:lstStyle/>
          <a:p>
            <a:pPr marL="0" indent="0">
              <a:buNone/>
            </a:pPr>
            <a:endParaRPr lang="en-US" sz="1800"/>
          </a:p>
          <a:p>
            <a:pPr marL="1028700" lvl="1"/>
            <a:endParaRPr lang="en-US" sz="1600"/>
          </a:p>
          <a:p>
            <a:pPr marL="0" indent="0">
              <a:buNone/>
            </a:pPr>
            <a:endParaRPr lang="en-US" sz="1800"/>
          </a:p>
        </p:txBody>
      </p:sp>
      <p:sp>
        <p:nvSpPr>
          <p:cNvPr id="3" name="Slide Number Placeholder 2">
            <a:extLst>
              <a:ext uri="{FF2B5EF4-FFF2-40B4-BE49-F238E27FC236}">
                <a16:creationId xmlns:a16="http://schemas.microsoft.com/office/drawing/2014/main" id="{F596C6E7-47A4-1F22-6D4C-8D59ADAEAFDE}"/>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65BEEC5E-AE2B-D575-2EB0-3F400217E912}"/>
              </a:ext>
            </a:extLst>
          </p:cNvPr>
          <p:cNvSpPr>
            <a:spLocks noGrp="1"/>
          </p:cNvSpPr>
          <p:nvPr>
            <p:ph type="title"/>
          </p:nvPr>
        </p:nvSpPr>
        <p:spPr>
          <a:xfrm>
            <a:off x="302684" y="164354"/>
            <a:ext cx="9737787" cy="535863"/>
          </a:xfrm>
        </p:spPr>
        <p:txBody>
          <a:bodyPr lIns="91440" tIns="45720" rIns="91440" bIns="45720" anchor="t"/>
          <a:lstStyle/>
          <a:p>
            <a:pPr>
              <a:spcBef>
                <a:spcPts val="0"/>
              </a:spcBef>
              <a:spcAft>
                <a:spcPts val="1200"/>
              </a:spcAft>
            </a:pPr>
            <a:r>
              <a:rPr lang="en-US"/>
              <a:t>Contracts: </a:t>
            </a:r>
            <a:r>
              <a:rPr lang="en-US" kern="0"/>
              <a:t>Placing a Purchase Order</a:t>
            </a:r>
          </a:p>
          <a:p>
            <a:endParaRPr lang="en-US"/>
          </a:p>
        </p:txBody>
      </p:sp>
      <p:pic>
        <p:nvPicPr>
          <p:cNvPr id="6" name="Picture 5" descr="A screenshot of a computer&#10;&#10;AI-generated content may be incorrect.">
            <a:extLst>
              <a:ext uri="{FF2B5EF4-FFF2-40B4-BE49-F238E27FC236}">
                <a16:creationId xmlns:a16="http://schemas.microsoft.com/office/drawing/2014/main" id="{04678789-9117-3120-1376-2710FF12DC90}"/>
              </a:ext>
            </a:extLst>
          </p:cNvPr>
          <p:cNvPicPr>
            <a:picLocks noChangeAspect="1"/>
          </p:cNvPicPr>
          <p:nvPr/>
        </p:nvPicPr>
        <p:blipFill>
          <a:blip r:embed="rId3"/>
          <a:srcRect l="-93" t="-164" r="53352" b="14513"/>
          <a:stretch/>
        </p:blipFill>
        <p:spPr>
          <a:xfrm>
            <a:off x="2441412" y="697164"/>
            <a:ext cx="6640148" cy="5662381"/>
          </a:xfrm>
          <a:prstGeom prst="rect">
            <a:avLst/>
          </a:prstGeom>
          <a:ln>
            <a:solidFill>
              <a:schemeClr val="bg1"/>
            </a:solidFill>
          </a:ln>
        </p:spPr>
      </p:pic>
    </p:spTree>
    <p:extLst>
      <p:ext uri="{BB962C8B-B14F-4D97-AF65-F5344CB8AC3E}">
        <p14:creationId xmlns:p14="http://schemas.microsoft.com/office/powerpoint/2010/main" val="2747913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751013" y="1273922"/>
            <a:ext cx="8691562" cy="4930935"/>
          </a:xfrm>
        </p:spPr>
        <p:txBody>
          <a:bodyPr vert="horz" lIns="91440" tIns="45720" rIns="91440" bIns="45720" anchor="t"/>
          <a:lstStyle/>
          <a:p>
            <a:r>
              <a:rPr lang="en-US" sz="1800"/>
              <a:t>Context and Project Goal</a:t>
            </a:r>
          </a:p>
          <a:p>
            <a:r>
              <a:rPr lang="en-US" sz="1800"/>
              <a:t>Project Scope</a:t>
            </a:r>
          </a:p>
          <a:p>
            <a:r>
              <a:rPr lang="en-US" sz="1800"/>
              <a:t>Business Rules</a:t>
            </a:r>
          </a:p>
          <a:p>
            <a:pPr lvl="1"/>
            <a:r>
              <a:rPr lang="en-US" sz="1600"/>
              <a:t>High-Level ER</a:t>
            </a:r>
          </a:p>
          <a:p>
            <a:pPr lvl="1"/>
            <a:r>
              <a:rPr lang="en-US" sz="1600"/>
              <a:t>Extended ER</a:t>
            </a:r>
          </a:p>
          <a:p>
            <a:pPr lvl="1"/>
            <a:r>
              <a:rPr lang="en-US" sz="1600"/>
              <a:t>Information Modeling</a:t>
            </a:r>
          </a:p>
          <a:p>
            <a:r>
              <a:rPr lang="en-US" sz="1800"/>
              <a:t>Contracts</a:t>
            </a:r>
          </a:p>
          <a:p>
            <a:pPr lvl="1"/>
            <a:r>
              <a:rPr lang="en-US" sz="1600"/>
              <a:t>Placing a Purchase Order</a:t>
            </a:r>
          </a:p>
          <a:p>
            <a:pPr lvl="1"/>
            <a:r>
              <a:rPr lang="en-US" sz="1600"/>
              <a:t>Payment of an Invoice</a:t>
            </a:r>
          </a:p>
          <a:p>
            <a:pPr lvl="1"/>
            <a:r>
              <a:rPr lang="en-US" sz="1600"/>
              <a:t>Return Policy</a:t>
            </a:r>
          </a:p>
          <a:p>
            <a:endParaRPr lang="en-US" sz="1800"/>
          </a:p>
        </p:txBody>
      </p:sp>
      <p:sp>
        <p:nvSpPr>
          <p:cNvPr id="3" name="Slide Number Placeholder 2"/>
          <p:cNvSpPr>
            <a:spLocks noGrp="1"/>
          </p:cNvSpPr>
          <p:nvPr>
            <p:ph type="sldNum" sz="quarter" idx="14"/>
          </p:nvPr>
        </p:nvSpPr>
        <p:spPr/>
        <p:txBody>
          <a:bodyPr/>
          <a:lstStyle/>
          <a:p>
            <a:fld id="{12342C3A-DD85-7843-B416-BD52AB030D59}" type="slidenum">
              <a:rPr lang="en-US">
                <a:solidFill>
                  <a:prstClr val="black">
                    <a:tint val="75000"/>
                  </a:prstClr>
                </a:solidFill>
              </a:rPr>
              <a:pPr/>
              <a:t>2</a:t>
            </a:fld>
            <a:endParaRPr lang="en-US">
              <a:solidFill>
                <a:prstClr val="black">
                  <a:tint val="75000"/>
                </a:prstClr>
              </a:solidFill>
            </a:endParaRPr>
          </a:p>
        </p:txBody>
      </p:sp>
      <p:sp>
        <p:nvSpPr>
          <p:cNvPr id="4" name="Title 3"/>
          <p:cNvSpPr>
            <a:spLocks noGrp="1"/>
          </p:cNvSpPr>
          <p:nvPr>
            <p:ph type="title"/>
          </p:nvPr>
        </p:nvSpPr>
        <p:spPr/>
        <p:txBody>
          <a:bodyPr/>
          <a:lstStyle/>
          <a:p>
            <a:r>
              <a:rPr lang="en-US"/>
              <a:t>Table of Contents</a:t>
            </a:r>
          </a:p>
        </p:txBody>
      </p:sp>
    </p:spTree>
    <p:extLst>
      <p:ext uri="{BB962C8B-B14F-4D97-AF65-F5344CB8AC3E}">
        <p14:creationId xmlns:p14="http://schemas.microsoft.com/office/powerpoint/2010/main" val="2566517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59FDE-3999-79A7-C1D1-9606897BA5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14D81CC-B71F-39F5-F05F-139219005008}"/>
              </a:ext>
            </a:extLst>
          </p:cNvPr>
          <p:cNvSpPr>
            <a:spLocks noGrp="1"/>
          </p:cNvSpPr>
          <p:nvPr>
            <p:ph type="body" sz="quarter" idx="12"/>
          </p:nvPr>
        </p:nvSpPr>
        <p:spPr>
          <a:xfrm>
            <a:off x="-2115" y="26642"/>
            <a:ext cx="12189001" cy="6607333"/>
          </a:xfrm>
        </p:spPr>
        <p:txBody>
          <a:bodyPr vert="horz" lIns="91440" tIns="45720" rIns="91440" bIns="45720" anchor="t"/>
          <a:lstStyle/>
          <a:p>
            <a:r>
              <a:rPr lang="en-US" sz="1750"/>
              <a:t>Invariant: </a:t>
            </a:r>
          </a:p>
          <a:p>
            <a:pPr lvl="1">
              <a:buFont typeface="Courier New" panose="020B0604020202020204" pitchFamily="34" charset="0"/>
              <a:buChar char="o"/>
            </a:pPr>
            <a:r>
              <a:rPr lang="en-US" sz="1750"/>
              <a:t>The purchase order must reference an existing supplier and product.</a:t>
            </a:r>
          </a:p>
          <a:p>
            <a:pPr lvl="1">
              <a:buFont typeface="Courier New" panose="020B0604020202020204" pitchFamily="34" charset="0"/>
              <a:buChar char="o"/>
            </a:pPr>
            <a:r>
              <a:rPr lang="en-US" sz="1750"/>
              <a:t>No duplicate active purchase order for the same supplier and product combination. </a:t>
            </a:r>
          </a:p>
          <a:p>
            <a:r>
              <a:rPr lang="en-US" sz="1750"/>
              <a:t>Pre-condition: </a:t>
            </a:r>
          </a:p>
          <a:p>
            <a:pPr lvl="1">
              <a:buFont typeface="Courier New" panose="020B0604020202020204" pitchFamily="34" charset="0"/>
              <a:buChar char="o"/>
            </a:pPr>
            <a:r>
              <a:rPr lang="en-US" sz="1750"/>
              <a:t>Supplier is approved and active in the system.</a:t>
            </a:r>
          </a:p>
          <a:p>
            <a:pPr lvl="1">
              <a:buFont typeface="Courier New" panose="020B0604020202020204" pitchFamily="34" charset="0"/>
              <a:buChar char="o"/>
            </a:pPr>
            <a:r>
              <a:rPr lang="en-US" sz="1750"/>
              <a:t>Products to be ordered are listed and need to be ordered (inventory is falling below desired threshold). </a:t>
            </a:r>
          </a:p>
          <a:p>
            <a:pPr lvl="1">
              <a:buFont typeface="Courier New" panose="020B0604020202020204" pitchFamily="34" charset="0"/>
              <a:buChar char="o"/>
            </a:pPr>
            <a:r>
              <a:rPr lang="en-US" sz="1750"/>
              <a:t>Purchase department authorization is granted for procurement. </a:t>
            </a:r>
          </a:p>
          <a:p>
            <a:pPr lvl="1">
              <a:buFont typeface="Courier New" panose="020B0604020202020204" pitchFamily="34" charset="0"/>
              <a:buChar char="o"/>
            </a:pPr>
            <a:r>
              <a:rPr lang="en-US" sz="1750"/>
              <a:t>Budget is available for the purchase. </a:t>
            </a:r>
          </a:p>
          <a:p>
            <a:r>
              <a:rPr lang="en-US" sz="1750"/>
              <a:t>Post-condition:</a:t>
            </a:r>
          </a:p>
          <a:p>
            <a:pPr lvl="1">
              <a:buFont typeface="Courier New" panose="020B0604020202020204" pitchFamily="34" charset="0"/>
              <a:buChar char="o"/>
            </a:pPr>
            <a:r>
              <a:rPr lang="en-US" sz="1750"/>
              <a:t>A new purchase order is created with corresponding purchase order number, supplier, product list, quantities, and expected delivery date.</a:t>
            </a:r>
          </a:p>
          <a:p>
            <a:pPr lvl="1">
              <a:buFont typeface="Courier New" panose="020B0604020202020204" pitchFamily="34" charset="0"/>
              <a:buChar char="o"/>
            </a:pPr>
            <a:r>
              <a:rPr lang="en-US" sz="1750"/>
              <a:t>A notification is sent to supplier. </a:t>
            </a:r>
          </a:p>
          <a:p>
            <a:pPr lvl="1">
              <a:buFont typeface="Courier New" panose="020B0604020202020204" pitchFamily="34" charset="0"/>
              <a:buChar char="o"/>
            </a:pPr>
            <a:r>
              <a:rPr lang="en-US" sz="1750"/>
              <a:t>Inventory item status is changed to "restock in progress".</a:t>
            </a:r>
          </a:p>
          <a:p>
            <a:r>
              <a:rPr lang="en-US" sz="1750"/>
              <a:t>Trigger: </a:t>
            </a:r>
          </a:p>
          <a:p>
            <a:pPr lvl="1">
              <a:buFont typeface="Courier New" panose="020B0604020202020204" pitchFamily="34" charset="0"/>
              <a:buChar char="o"/>
            </a:pPr>
            <a:r>
              <a:rPr lang="en-US" sz="1750"/>
              <a:t>Restock request is sent in.</a:t>
            </a:r>
          </a:p>
          <a:p>
            <a:pPr lvl="1">
              <a:buFont typeface="Courier New" panose="020B0604020202020204" pitchFamily="34" charset="0"/>
              <a:buChar char="o"/>
            </a:pPr>
            <a:r>
              <a:rPr lang="en-US" sz="1750"/>
              <a:t>Inventory is low.</a:t>
            </a:r>
            <a:r>
              <a:rPr lang="en-US" sz="1800"/>
              <a:t> </a:t>
            </a:r>
          </a:p>
          <a:p>
            <a:endParaRPr lang="en-US" sz="1800"/>
          </a:p>
        </p:txBody>
      </p:sp>
      <p:sp>
        <p:nvSpPr>
          <p:cNvPr id="3" name="Slide Number Placeholder 2">
            <a:extLst>
              <a:ext uri="{FF2B5EF4-FFF2-40B4-BE49-F238E27FC236}">
                <a16:creationId xmlns:a16="http://schemas.microsoft.com/office/drawing/2014/main" id="{7697D1F8-1C5F-7F90-476F-1ABD06B261F6}"/>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01452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B6C2-72F8-6B08-AD37-5B227CCEEBC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124650-67FE-CB15-33D6-7A1E8DA6A909}"/>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39405883-94BD-CCC6-AE30-30F55EE288D5}"/>
              </a:ext>
            </a:extLst>
          </p:cNvPr>
          <p:cNvSpPr>
            <a:spLocks noGrp="1"/>
          </p:cNvSpPr>
          <p:nvPr>
            <p:ph type="title"/>
          </p:nvPr>
        </p:nvSpPr>
        <p:spPr>
          <a:xfrm>
            <a:off x="290961" y="125277"/>
            <a:ext cx="9737787" cy="535863"/>
          </a:xfrm>
        </p:spPr>
        <p:txBody>
          <a:bodyPr lIns="91440" tIns="45720" rIns="91440" bIns="45720" anchor="t"/>
          <a:lstStyle/>
          <a:p>
            <a:pPr>
              <a:spcBef>
                <a:spcPts val="0"/>
              </a:spcBef>
              <a:spcAft>
                <a:spcPts val="1200"/>
              </a:spcAft>
            </a:pPr>
            <a:r>
              <a:rPr lang="en-US"/>
              <a:t>Contract: </a:t>
            </a:r>
            <a:r>
              <a:rPr lang="en-US" kern="0"/>
              <a:t>Payment of an Invoice</a:t>
            </a:r>
          </a:p>
          <a:p>
            <a:pPr marL="1028700" lvl="1">
              <a:spcAft>
                <a:spcPts val="1200"/>
              </a:spcAft>
              <a:buChar char="•"/>
            </a:pPr>
            <a:endParaRPr lang="en-US" sz="1600"/>
          </a:p>
          <a:p>
            <a:endParaRPr lang="en-US"/>
          </a:p>
        </p:txBody>
      </p:sp>
      <p:pic>
        <p:nvPicPr>
          <p:cNvPr id="2" name="Picture 1" descr="A screenshot of a computer&#10;&#10;AI-generated content may be incorrect.">
            <a:extLst>
              <a:ext uri="{FF2B5EF4-FFF2-40B4-BE49-F238E27FC236}">
                <a16:creationId xmlns:a16="http://schemas.microsoft.com/office/drawing/2014/main" id="{C995F98A-70B9-5DFE-27E2-ED14525D67C0}"/>
              </a:ext>
            </a:extLst>
          </p:cNvPr>
          <p:cNvPicPr>
            <a:picLocks noChangeAspect="1"/>
          </p:cNvPicPr>
          <p:nvPr/>
        </p:nvPicPr>
        <p:blipFill>
          <a:blip r:embed="rId3"/>
          <a:srcRect r="53728" b="21076"/>
          <a:stretch/>
        </p:blipFill>
        <p:spPr>
          <a:xfrm>
            <a:off x="2162006" y="671145"/>
            <a:ext cx="6939671" cy="5596124"/>
          </a:xfrm>
          <a:prstGeom prst="rect">
            <a:avLst/>
          </a:prstGeom>
          <a:ln>
            <a:solidFill>
              <a:schemeClr val="bg1"/>
            </a:solidFill>
          </a:ln>
        </p:spPr>
      </p:pic>
    </p:spTree>
    <p:extLst>
      <p:ext uri="{BB962C8B-B14F-4D97-AF65-F5344CB8AC3E}">
        <p14:creationId xmlns:p14="http://schemas.microsoft.com/office/powerpoint/2010/main" val="557258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A1927-B5AC-1DF2-6CC0-C5E89417363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468289-48CF-5FA1-1AE2-469B34EEFFEA}"/>
              </a:ext>
            </a:extLst>
          </p:cNvPr>
          <p:cNvSpPr>
            <a:spLocks noGrp="1"/>
          </p:cNvSpPr>
          <p:nvPr>
            <p:ph type="body" sz="quarter" idx="12"/>
          </p:nvPr>
        </p:nvSpPr>
        <p:spPr>
          <a:xfrm>
            <a:off x="-2115" y="120426"/>
            <a:ext cx="12189000" cy="6220473"/>
          </a:xfrm>
        </p:spPr>
        <p:txBody>
          <a:bodyPr vert="horz" lIns="91440" tIns="45720" rIns="91440" bIns="45720" anchor="t"/>
          <a:lstStyle/>
          <a:p>
            <a:pPr>
              <a:buFont typeface="Arial"/>
              <a:buChar char="•"/>
            </a:pPr>
            <a:r>
              <a:rPr lang="en-US" sz="1750"/>
              <a:t>Invariant:</a:t>
            </a:r>
          </a:p>
          <a:p>
            <a:pPr lvl="1">
              <a:buFont typeface="Courier New"/>
              <a:buChar char="o"/>
            </a:pPr>
            <a:r>
              <a:rPr lang="en-US" sz="1750"/>
              <a:t>The invoice will only paid when it has been matched to a verified purchase order. </a:t>
            </a:r>
          </a:p>
          <a:p>
            <a:pPr lvl="1">
              <a:buFont typeface="Courier New"/>
              <a:buChar char="o"/>
            </a:pPr>
            <a:r>
              <a:rPr lang="en-US" sz="1750"/>
              <a:t>Purchase order is verified as fully or partially received.</a:t>
            </a:r>
          </a:p>
          <a:p>
            <a:pPr lvl="1">
              <a:buFont typeface="Courier New"/>
              <a:buChar char="o"/>
            </a:pPr>
            <a:r>
              <a:rPr lang="en-US" sz="1750"/>
              <a:t>Goods have passed quality control inspections. </a:t>
            </a:r>
          </a:p>
          <a:p>
            <a:pPr>
              <a:buFont typeface="Arial"/>
              <a:buChar char="•"/>
            </a:pPr>
            <a:r>
              <a:rPr lang="en-US" sz="1750"/>
              <a:t>Pre-condition:</a:t>
            </a:r>
          </a:p>
          <a:p>
            <a:pPr lvl="1">
              <a:buFont typeface="Courier New,monospace"/>
              <a:buChar char="o"/>
            </a:pPr>
            <a:r>
              <a:rPr lang="en-US" sz="1750"/>
              <a:t>Invoice is received from the supplier.</a:t>
            </a:r>
          </a:p>
          <a:p>
            <a:pPr lvl="1">
              <a:buFont typeface="Courier New,monospace"/>
              <a:buChar char="o"/>
            </a:pPr>
            <a:r>
              <a:rPr lang="en-US" sz="1750"/>
              <a:t>Goods have been delivered and were verified. </a:t>
            </a:r>
          </a:p>
          <a:p>
            <a:pPr lvl="1">
              <a:buFont typeface="Courier New,monospace"/>
              <a:buChar char="o"/>
            </a:pPr>
            <a:r>
              <a:rPr lang="en-US" sz="1750"/>
              <a:t>Inventory is updated to reflect goods are received and have been inspected and passed standards.</a:t>
            </a:r>
          </a:p>
          <a:p>
            <a:pPr lvl="1">
              <a:buFont typeface="Courier New,monospace"/>
              <a:buChar char="o"/>
            </a:pPr>
            <a:r>
              <a:rPr lang="en-US" sz="1750"/>
              <a:t>Payment terms have been validated.</a:t>
            </a:r>
          </a:p>
          <a:p>
            <a:pPr>
              <a:buFont typeface="Arial"/>
              <a:buChar char="•"/>
            </a:pPr>
            <a:r>
              <a:rPr lang="en-US" sz="1750"/>
              <a:t>Post-condition:</a:t>
            </a:r>
          </a:p>
          <a:p>
            <a:pPr lvl="1">
              <a:buFont typeface="Courier New"/>
              <a:buChar char="o"/>
            </a:pPr>
            <a:r>
              <a:rPr lang="en-US" sz="1750"/>
              <a:t>Payment transaction is created and is linked to the invoice and supplier.</a:t>
            </a:r>
          </a:p>
          <a:p>
            <a:pPr lvl="1">
              <a:buFont typeface="Courier New"/>
              <a:buChar char="o"/>
            </a:pPr>
            <a:r>
              <a:rPr lang="en-US" sz="1750"/>
              <a:t>Invoice status changed from pending to "paid".</a:t>
            </a:r>
          </a:p>
          <a:p>
            <a:pPr lvl="1">
              <a:buFont typeface="Courier New"/>
              <a:buChar char="o"/>
            </a:pPr>
            <a:r>
              <a:rPr lang="en-US" sz="1750"/>
              <a:t>Financial records are updated to reflect changes.</a:t>
            </a:r>
          </a:p>
          <a:p>
            <a:pPr>
              <a:buFont typeface="Arial"/>
              <a:buChar char="•"/>
            </a:pPr>
            <a:r>
              <a:rPr lang="en-US" sz="1750"/>
              <a:t>Trigger:</a:t>
            </a:r>
          </a:p>
          <a:p>
            <a:pPr lvl="1">
              <a:buFont typeface="Courier New"/>
              <a:buChar char="o"/>
            </a:pPr>
            <a:r>
              <a:rPr lang="en-US" sz="1750"/>
              <a:t>Approved invoice is due for payment. </a:t>
            </a:r>
          </a:p>
        </p:txBody>
      </p:sp>
      <p:sp>
        <p:nvSpPr>
          <p:cNvPr id="3" name="Slide Number Placeholder 2">
            <a:extLst>
              <a:ext uri="{FF2B5EF4-FFF2-40B4-BE49-F238E27FC236}">
                <a16:creationId xmlns:a16="http://schemas.microsoft.com/office/drawing/2014/main" id="{ED6088F7-B2D9-782C-FEA7-E645E3DF4320}"/>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Tree>
    <p:extLst>
      <p:ext uri="{BB962C8B-B14F-4D97-AF65-F5344CB8AC3E}">
        <p14:creationId xmlns:p14="http://schemas.microsoft.com/office/powerpoint/2010/main" val="195101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F5ED7-F7A8-6550-2B8C-5BD8F4B50A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A6E36F-B775-7408-A1F4-FC57325C2A48}"/>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09200B31-DEAA-C3FB-5690-589347D5496B}"/>
              </a:ext>
            </a:extLst>
          </p:cNvPr>
          <p:cNvSpPr>
            <a:spLocks noGrp="1"/>
          </p:cNvSpPr>
          <p:nvPr>
            <p:ph type="title"/>
          </p:nvPr>
        </p:nvSpPr>
        <p:spPr>
          <a:xfrm>
            <a:off x="302684" y="241658"/>
            <a:ext cx="9737787" cy="535863"/>
          </a:xfrm>
        </p:spPr>
        <p:txBody>
          <a:bodyPr lIns="91440" tIns="45720" rIns="91440" bIns="45720" anchor="t"/>
          <a:lstStyle/>
          <a:p>
            <a:pPr>
              <a:spcBef>
                <a:spcPts val="0"/>
              </a:spcBef>
              <a:spcAft>
                <a:spcPts val="1200"/>
              </a:spcAft>
            </a:pPr>
            <a:r>
              <a:rPr lang="en-US"/>
              <a:t>Contract: Return Policy</a:t>
            </a:r>
          </a:p>
          <a:p>
            <a:endParaRPr lang="en-US"/>
          </a:p>
        </p:txBody>
      </p:sp>
      <p:pic>
        <p:nvPicPr>
          <p:cNvPr id="2" name="Picture 1" descr="A screenshot of a computer&#10;&#10;AI-generated content may be incorrect.">
            <a:extLst>
              <a:ext uri="{FF2B5EF4-FFF2-40B4-BE49-F238E27FC236}">
                <a16:creationId xmlns:a16="http://schemas.microsoft.com/office/drawing/2014/main" id="{2A19FA5E-275B-AF5D-0DA1-A0CE93762466}"/>
              </a:ext>
            </a:extLst>
          </p:cNvPr>
          <p:cNvPicPr>
            <a:picLocks noChangeAspect="1"/>
          </p:cNvPicPr>
          <p:nvPr/>
        </p:nvPicPr>
        <p:blipFill>
          <a:blip r:embed="rId3"/>
          <a:srcRect r="35779" b="189"/>
          <a:stretch/>
        </p:blipFill>
        <p:spPr>
          <a:xfrm>
            <a:off x="2065130" y="765096"/>
            <a:ext cx="7130191" cy="5535769"/>
          </a:xfrm>
          <a:prstGeom prst="rect">
            <a:avLst/>
          </a:prstGeom>
          <a:ln>
            <a:solidFill>
              <a:schemeClr val="bg1"/>
            </a:solidFill>
          </a:ln>
        </p:spPr>
      </p:pic>
    </p:spTree>
    <p:extLst>
      <p:ext uri="{BB962C8B-B14F-4D97-AF65-F5344CB8AC3E}">
        <p14:creationId xmlns:p14="http://schemas.microsoft.com/office/powerpoint/2010/main" val="200086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61B84-63A1-FE1E-A5C1-C7F9252E4CA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84A8BC0-65F0-48AA-039F-13A6BEB73684}"/>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5" name="Content Placeholder 2">
            <a:extLst>
              <a:ext uri="{FF2B5EF4-FFF2-40B4-BE49-F238E27FC236}">
                <a16:creationId xmlns:a16="http://schemas.microsoft.com/office/drawing/2014/main" id="{B60BC933-87E1-AA61-7780-E4991C745B4D}"/>
              </a:ext>
            </a:extLst>
          </p:cNvPr>
          <p:cNvSpPr txBox="1">
            <a:spLocks/>
          </p:cNvSpPr>
          <p:nvPr/>
        </p:nvSpPr>
        <p:spPr>
          <a:xfrm>
            <a:off x="5693" y="55950"/>
            <a:ext cx="12408281" cy="63087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buFont typeface="Arial,Sans-Serif" panose="020B0604020202020204" pitchFamily="34" charset="0"/>
              <a:buChar char="•"/>
            </a:pPr>
            <a:r>
              <a:rPr lang="en-US" sz="1800">
                <a:latin typeface="Arial"/>
                <a:cs typeface="Arial"/>
              </a:rPr>
              <a:t>Invariant: </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Every return must be linked to an existing customer and an original purchase order.</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Return must happen within the allotted time frame (30 days from delivery). </a:t>
            </a:r>
          </a:p>
          <a:p>
            <a:pPr>
              <a:lnSpc>
                <a:spcPct val="100000"/>
              </a:lnSpc>
              <a:spcBef>
                <a:spcPts val="0"/>
              </a:spcBef>
              <a:spcAft>
                <a:spcPts val="1200"/>
              </a:spcAft>
              <a:buFont typeface="Arial,Sans-Serif" panose="020B0604020202020204" pitchFamily="34" charset="0"/>
              <a:buChar char="•"/>
            </a:pPr>
            <a:r>
              <a:rPr lang="en-US" sz="1800">
                <a:latin typeface="Arial"/>
                <a:cs typeface="Arial"/>
              </a:rPr>
              <a:t>Pre-condition:</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The customer has received the product.</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The customer initiates a return request. </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The product is within the return window.</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Product must be eligible for return.</a:t>
            </a:r>
          </a:p>
          <a:p>
            <a:pPr>
              <a:lnSpc>
                <a:spcPct val="100000"/>
              </a:lnSpc>
              <a:spcBef>
                <a:spcPts val="0"/>
              </a:spcBef>
              <a:spcAft>
                <a:spcPts val="1200"/>
              </a:spcAft>
              <a:buFont typeface="Arial,Sans-Serif" panose="020B0604020202020204" pitchFamily="34" charset="0"/>
              <a:buChar char="•"/>
            </a:pPr>
            <a:r>
              <a:rPr lang="en-US" sz="1800">
                <a:latin typeface="Arial"/>
                <a:cs typeface="Arial"/>
              </a:rPr>
              <a:t>Post-condition:</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A return order is created, and it is linked to an original order and customer.</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A refund is initiated, or a refund is shipped.</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Inventory is updated based on condition of returned item. </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Return status is updated.</a:t>
            </a:r>
          </a:p>
          <a:p>
            <a:pPr>
              <a:lnSpc>
                <a:spcPct val="100000"/>
              </a:lnSpc>
              <a:spcBef>
                <a:spcPts val="0"/>
              </a:spcBef>
              <a:spcAft>
                <a:spcPts val="1200"/>
              </a:spcAft>
              <a:buFont typeface="Arial,Sans-Serif" panose="020B0604020202020204" pitchFamily="34" charset="0"/>
              <a:buChar char="•"/>
            </a:pPr>
            <a:r>
              <a:rPr lang="en-US" sz="1800">
                <a:latin typeface="Arial"/>
                <a:cs typeface="Arial"/>
              </a:rPr>
              <a:t>Trigger:</a:t>
            </a:r>
          </a:p>
          <a:p>
            <a:pPr lvl="1">
              <a:lnSpc>
                <a:spcPct val="100000"/>
              </a:lnSpc>
              <a:spcBef>
                <a:spcPts val="0"/>
              </a:spcBef>
              <a:spcAft>
                <a:spcPts val="1200"/>
              </a:spcAft>
              <a:buFont typeface="Courier New" panose="020B0604020202020204" pitchFamily="34" charset="0"/>
              <a:buChar char="o"/>
            </a:pPr>
            <a:r>
              <a:rPr lang="en-US" sz="1800">
                <a:latin typeface="Arial"/>
                <a:cs typeface="Arial"/>
              </a:rPr>
              <a:t>A customer submits a return request.</a:t>
            </a:r>
          </a:p>
          <a:p>
            <a:pPr lvl="1">
              <a:lnSpc>
                <a:spcPct val="100000"/>
              </a:lnSpc>
              <a:spcBef>
                <a:spcPts val="0"/>
              </a:spcBef>
              <a:spcAft>
                <a:spcPts val="1200"/>
              </a:spcAft>
              <a:buFont typeface="Courier New" panose="020B0604020202020204" pitchFamily="34" charset="0"/>
              <a:buChar char="o"/>
            </a:pPr>
            <a:endParaRPr lang="en-US" sz="1400">
              <a:latin typeface="Arial"/>
              <a:cs typeface="Arial"/>
            </a:endParaRPr>
          </a:p>
        </p:txBody>
      </p:sp>
    </p:spTree>
    <p:extLst>
      <p:ext uri="{BB962C8B-B14F-4D97-AF65-F5344CB8AC3E}">
        <p14:creationId xmlns:p14="http://schemas.microsoft.com/office/powerpoint/2010/main" val="3450013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lIns="91440" tIns="45720" rIns="91440" bIns="45720" anchor="ctr"/>
          <a:lstStyle/>
          <a:p>
            <a:r>
              <a:rPr lang="en-US"/>
              <a:t>Group 3</a:t>
            </a:r>
          </a:p>
        </p:txBody>
      </p:sp>
    </p:spTree>
    <p:extLst>
      <p:ext uri="{BB962C8B-B14F-4D97-AF65-F5344CB8AC3E}">
        <p14:creationId xmlns:p14="http://schemas.microsoft.com/office/powerpoint/2010/main" val="202976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73386" y="1071903"/>
            <a:ext cx="10517038" cy="4930935"/>
          </a:xfrm>
        </p:spPr>
        <p:txBody>
          <a:bodyPr/>
          <a:lstStyle/>
          <a:p>
            <a:pPr marL="0" indent="0">
              <a:buNone/>
            </a:pPr>
            <a:r>
              <a:rPr lang="en-US">
                <a:ea typeface="+mn-lt"/>
                <a:cs typeface="+mn-lt"/>
              </a:rPr>
              <a:t>Amazon is a global leader in online retail, offering a vast marketplace for both B2C and B2B customers. The goal of this project is to design an extended ER (Entity-Relationship) model that captures the core business processes of Amazon’s retail operations, focusing on procurement, order management, vendor compliance, and product lifecycle management. The system must ensure compliance with regulatory standards, supplier management, and efficient handling of purchase orders and payments</a:t>
            </a:r>
            <a:endParaRPr lang="en-US"/>
          </a:p>
          <a:p>
            <a:pPr marL="0" indent="0">
              <a:buNone/>
            </a:pPr>
            <a:r>
              <a:rPr lang="en-US" b="1">
                <a:ea typeface="+mn-lt"/>
                <a:cs typeface="+mn-lt"/>
              </a:rPr>
              <a:t>Project Scope</a:t>
            </a:r>
            <a:endParaRPr lang="en-US" b="1"/>
          </a:p>
          <a:p>
            <a:r>
              <a:rPr lang="en-US">
                <a:ea typeface="+mn-lt"/>
                <a:cs typeface="+mn-lt"/>
              </a:rPr>
              <a:t>The scope encompasses:</a:t>
            </a:r>
            <a:endParaRPr lang="en-US"/>
          </a:p>
          <a:p>
            <a:r>
              <a:rPr lang="en-US">
                <a:ea typeface="+mn-lt"/>
                <a:cs typeface="+mn-lt"/>
              </a:rPr>
              <a:t>Managing and monitoring products throughout their lifecycle (from procurement to decommissioning or delisting)</a:t>
            </a:r>
            <a:endParaRPr lang="en-US"/>
          </a:p>
          <a:p>
            <a:r>
              <a:rPr lang="en-US">
                <a:ea typeface="+mn-lt"/>
                <a:cs typeface="+mn-lt"/>
              </a:rPr>
              <a:t>Tracking purchase and sales history for each product</a:t>
            </a:r>
            <a:endParaRPr lang="en-US"/>
          </a:p>
          <a:p>
            <a:r>
              <a:rPr lang="en-US">
                <a:ea typeface="+mn-lt"/>
                <a:cs typeface="+mn-lt"/>
              </a:rPr>
              <a:t>Monitoring vendor performance and compliance with Amazon’s Supply Chain Standards</a:t>
            </a:r>
            <a:r>
              <a:rPr lang="en-US">
                <a:ea typeface="+mn-lt"/>
                <a:cs typeface="+mn-lt"/>
                <a:hlinkClick r:id="rId3"/>
              </a:rPr>
              <a:t>2</a:t>
            </a:r>
            <a:endParaRPr lang="en-US"/>
          </a:p>
          <a:p>
            <a:r>
              <a:rPr lang="en-US">
                <a:ea typeface="+mn-lt"/>
                <a:cs typeface="+mn-lt"/>
              </a:rPr>
              <a:t>Ensuring only approved vendors can supply products</a:t>
            </a:r>
            <a:endParaRPr lang="en-US"/>
          </a:p>
          <a:p>
            <a:r>
              <a:rPr lang="en-US">
                <a:ea typeface="+mn-lt"/>
                <a:cs typeface="+mn-lt"/>
              </a:rPr>
              <a:t>Handling contracts, purchase orders, and payment processes</a:t>
            </a:r>
            <a:endParaRPr lang="en-US"/>
          </a:p>
          <a:p>
            <a:r>
              <a:rPr lang="en-US">
                <a:ea typeface="+mn-lt"/>
                <a:cs typeface="+mn-lt"/>
              </a:rPr>
              <a:t>Supporting both individual and business customers (B2C and B2B)</a:t>
            </a:r>
            <a:endParaRPr lang="en-US"/>
          </a:p>
          <a:p>
            <a:endParaRPr lang="en-US" sz="1800"/>
          </a:p>
        </p:txBody>
      </p:sp>
      <p:sp>
        <p:nvSpPr>
          <p:cNvPr id="3" name="Slide Number Placeholder 2"/>
          <p:cNvSpPr>
            <a:spLocks noGrp="1"/>
          </p:cNvSpPr>
          <p:nvPr>
            <p:ph type="sldNum" sz="quarter" idx="14"/>
          </p:nvPr>
        </p:nvSpPr>
        <p:spPr>
          <a:xfrm>
            <a:off x="11415730" y="6460941"/>
            <a:ext cx="614903" cy="365125"/>
          </a:xfrm>
        </p:spPr>
        <p:txBody>
          <a:bodyPr/>
          <a:lstStyle/>
          <a:p>
            <a:fld id="{12342C3A-DD85-7843-B416-BD52AB030D59}" type="slidenum">
              <a:rPr lang="en-US">
                <a:solidFill>
                  <a:prstClr val="black">
                    <a:tint val="75000"/>
                  </a:prstClr>
                </a:solidFill>
              </a:rPr>
              <a:pPr/>
              <a:t>3</a:t>
            </a:fld>
            <a:endParaRPr lang="en-US">
              <a:solidFill>
                <a:prstClr val="black">
                  <a:tint val="75000"/>
                </a:prstClr>
              </a:solidFill>
            </a:endParaRPr>
          </a:p>
        </p:txBody>
      </p:sp>
      <p:sp>
        <p:nvSpPr>
          <p:cNvPr id="4" name="Title 3"/>
          <p:cNvSpPr>
            <a:spLocks noGrp="1"/>
          </p:cNvSpPr>
          <p:nvPr>
            <p:ph type="title"/>
          </p:nvPr>
        </p:nvSpPr>
        <p:spPr>
          <a:xfrm>
            <a:off x="632197" y="418354"/>
            <a:ext cx="9408274" cy="535863"/>
          </a:xfrm>
        </p:spPr>
        <p:txBody>
          <a:bodyPr/>
          <a:lstStyle/>
          <a:p>
            <a:r>
              <a:rPr lang="en-US">
                <a:ea typeface="+mj-lt"/>
                <a:cs typeface="+mj-lt"/>
              </a:rPr>
              <a:t>Context and Project Goal</a:t>
            </a:r>
            <a:endParaRPr lang="en-US"/>
          </a:p>
        </p:txBody>
      </p:sp>
    </p:spTree>
    <p:extLst>
      <p:ext uri="{BB962C8B-B14F-4D97-AF65-F5344CB8AC3E}">
        <p14:creationId xmlns:p14="http://schemas.microsoft.com/office/powerpoint/2010/main" val="903288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0128-BA7C-8A3B-5CB1-C2A69725034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D8B8344-9C7C-69A3-1FCD-7265D67CC2B5}"/>
              </a:ext>
            </a:extLst>
          </p:cNvPr>
          <p:cNvSpPr>
            <a:spLocks noGrp="1"/>
          </p:cNvSpPr>
          <p:nvPr>
            <p:ph type="body" sz="quarter" idx="12"/>
          </p:nvPr>
        </p:nvSpPr>
        <p:spPr>
          <a:xfrm>
            <a:off x="302684" y="1433410"/>
            <a:ext cx="10887740" cy="4930935"/>
          </a:xfrm>
        </p:spPr>
        <p:txBody>
          <a:bodyPr/>
          <a:lstStyle/>
          <a:p>
            <a:r>
              <a:rPr lang="en-US" sz="1600">
                <a:ea typeface="+mn-lt"/>
                <a:cs typeface="+mn-lt"/>
              </a:rPr>
              <a:t>Only approved suppliers that comply with Amazon’s Supply Chain Standards can sell products.</a:t>
            </a:r>
            <a:endParaRPr lang="en-US" sz="1600"/>
          </a:p>
          <a:p>
            <a:r>
              <a:rPr lang="en-US" sz="1600">
                <a:ea typeface="+mn-lt"/>
                <a:cs typeface="+mn-lt"/>
              </a:rPr>
              <a:t>All products must have a unique Product ID.</a:t>
            </a:r>
            <a:endParaRPr lang="en-US" sz="1600"/>
          </a:p>
          <a:p>
            <a:r>
              <a:rPr lang="en-US" sz="1600">
                <a:ea typeface="+mn-lt"/>
                <a:cs typeface="+mn-lt"/>
              </a:rPr>
              <a:t>Purchase orders can only be placed with approved suppliers.</a:t>
            </a:r>
            <a:endParaRPr lang="en-US" sz="1600"/>
          </a:p>
          <a:p>
            <a:r>
              <a:rPr lang="en-US" sz="1600">
                <a:ea typeface="+mn-lt"/>
                <a:cs typeface="+mn-lt"/>
              </a:rPr>
              <a:t>Vendors must undergo regular audits and maintain compliance.</a:t>
            </a:r>
            <a:endParaRPr lang="en-US" sz="1600"/>
          </a:p>
          <a:p>
            <a:r>
              <a:rPr lang="en-US" sz="1600">
                <a:ea typeface="+mn-lt"/>
                <a:cs typeface="+mn-lt"/>
              </a:rPr>
              <a:t>Customers (individual or business) can place orders for available products.</a:t>
            </a:r>
            <a:endParaRPr lang="en-US" sz="1600"/>
          </a:p>
          <a:p>
            <a:r>
              <a:rPr lang="en-US" sz="1600">
                <a:ea typeface="+mn-lt"/>
                <a:cs typeface="+mn-lt"/>
              </a:rPr>
              <a:t>Each purchase order and invoice must be tracked and linked to the relevant product and supplier.</a:t>
            </a:r>
            <a:endParaRPr lang="en-US" sz="1600"/>
          </a:p>
          <a:p>
            <a:r>
              <a:rPr lang="en-US" sz="1600">
                <a:ea typeface="+mn-lt"/>
                <a:cs typeface="+mn-lt"/>
              </a:rPr>
              <a:t>Products can be decommissioned or removed from the catalog if they fail to meet quality or compliance standards.</a:t>
            </a:r>
            <a:endParaRPr lang="en-US" sz="1600"/>
          </a:p>
          <a:p>
            <a:r>
              <a:rPr lang="en-US" sz="1600">
                <a:ea typeface="+mn-lt"/>
                <a:cs typeface="+mn-lt"/>
              </a:rPr>
              <a:t>Dangerous goods (e.g., batteries) require special handling and labeling.</a:t>
            </a:r>
            <a:endParaRPr lang="en-US" sz="1600"/>
          </a:p>
          <a:p>
            <a:r>
              <a:rPr lang="en-US" sz="1600">
                <a:ea typeface="+mn-lt"/>
                <a:cs typeface="+mn-lt"/>
              </a:rPr>
              <a:t>30-day default return window for all products.</a:t>
            </a:r>
            <a:endParaRPr lang="en-US" sz="1600"/>
          </a:p>
          <a:p>
            <a:pPr marL="0" indent="0">
              <a:buNone/>
            </a:pPr>
            <a:endParaRPr lang="en-US" sz="1800"/>
          </a:p>
        </p:txBody>
      </p:sp>
      <p:sp>
        <p:nvSpPr>
          <p:cNvPr id="3" name="Slide Number Placeholder 2">
            <a:extLst>
              <a:ext uri="{FF2B5EF4-FFF2-40B4-BE49-F238E27FC236}">
                <a16:creationId xmlns:a16="http://schemas.microsoft.com/office/drawing/2014/main" id="{056FD84C-61E0-8E5A-D386-FAF67D55C253}"/>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4DAD9F67-125F-6350-265C-3A68927BD174}"/>
              </a:ext>
            </a:extLst>
          </p:cNvPr>
          <p:cNvSpPr>
            <a:spLocks noGrp="1"/>
          </p:cNvSpPr>
          <p:nvPr>
            <p:ph type="title"/>
          </p:nvPr>
        </p:nvSpPr>
        <p:spPr/>
        <p:txBody>
          <a:bodyPr/>
          <a:lstStyle/>
          <a:p>
            <a:r>
              <a:rPr lang="en-US">
                <a:ea typeface="+mj-lt"/>
                <a:cs typeface="+mj-lt"/>
              </a:rPr>
              <a:t>Business Rules</a:t>
            </a:r>
            <a:endParaRPr lang="en-US"/>
          </a:p>
        </p:txBody>
      </p:sp>
    </p:spTree>
    <p:extLst>
      <p:ext uri="{BB962C8B-B14F-4D97-AF65-F5344CB8AC3E}">
        <p14:creationId xmlns:p14="http://schemas.microsoft.com/office/powerpoint/2010/main" val="315932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DBBC0-5352-5436-0698-87888E2053E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FC63C1D-1256-5CAD-7588-EE1E415F932C}"/>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984006E1-92B5-5A85-17B5-D3716AE25776}"/>
              </a:ext>
            </a:extLst>
          </p:cNvPr>
          <p:cNvSpPr>
            <a:spLocks noGrp="1"/>
          </p:cNvSpPr>
          <p:nvPr>
            <p:ph type="title"/>
          </p:nvPr>
        </p:nvSpPr>
        <p:spPr/>
        <p:txBody>
          <a:bodyPr/>
          <a:lstStyle/>
          <a:p>
            <a:r>
              <a:rPr lang="en-US"/>
              <a:t>High Level Data Model</a:t>
            </a:r>
          </a:p>
        </p:txBody>
      </p:sp>
      <p:pic>
        <p:nvPicPr>
          <p:cNvPr id="5" name="Content Placeholder 3" descr="A diagram of a company&#10;&#10;AI-generated content may be incorrect.">
            <a:extLst>
              <a:ext uri="{FF2B5EF4-FFF2-40B4-BE49-F238E27FC236}">
                <a16:creationId xmlns:a16="http://schemas.microsoft.com/office/drawing/2014/main" id="{0AA26405-FE77-964A-94A8-14F3E4CE2E05}"/>
              </a:ext>
            </a:extLst>
          </p:cNvPr>
          <p:cNvPicPr>
            <a:picLocks noChangeAspect="1"/>
          </p:cNvPicPr>
          <p:nvPr/>
        </p:nvPicPr>
        <p:blipFill>
          <a:blip r:embed="rId3"/>
          <a:stretch>
            <a:fillRect/>
          </a:stretch>
        </p:blipFill>
        <p:spPr>
          <a:xfrm>
            <a:off x="1632947" y="954217"/>
            <a:ext cx="8965861" cy="4993008"/>
          </a:xfrm>
          <a:prstGeom prst="rect">
            <a:avLst/>
          </a:prstGeom>
        </p:spPr>
      </p:pic>
    </p:spTree>
    <p:extLst>
      <p:ext uri="{BB962C8B-B14F-4D97-AF65-F5344CB8AC3E}">
        <p14:creationId xmlns:p14="http://schemas.microsoft.com/office/powerpoint/2010/main" val="520137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D5FC9C-2F97-5978-CDA1-5DBA52335A76}"/>
              </a:ext>
            </a:extLst>
          </p:cNvPr>
          <p:cNvSpPr>
            <a:spLocks noGrp="1"/>
          </p:cNvSpPr>
          <p:nvPr>
            <p:ph type="sldNum" sz="quarter" idx="15"/>
          </p:nvPr>
        </p:nvSpPr>
        <p:spPr/>
        <p:txBody>
          <a:bodyPr/>
          <a:lstStyle/>
          <a:p>
            <a:fld id="{12342C3A-DD85-7843-B416-BD52AB030D59}" type="slidenum">
              <a:rPr lang="en-US" smtClean="0"/>
              <a:pPr/>
              <a:t>6</a:t>
            </a:fld>
            <a:endParaRPr lang="en-US"/>
          </a:p>
        </p:txBody>
      </p:sp>
      <p:sp>
        <p:nvSpPr>
          <p:cNvPr id="3" name="Text Placeholder 2">
            <a:extLst>
              <a:ext uri="{FF2B5EF4-FFF2-40B4-BE49-F238E27FC236}">
                <a16:creationId xmlns:a16="http://schemas.microsoft.com/office/drawing/2014/main" id="{74F637ED-0E7E-A8C8-6EBB-3D7EA03A692C}"/>
              </a:ext>
            </a:extLst>
          </p:cNvPr>
          <p:cNvSpPr>
            <a:spLocks noGrp="1"/>
          </p:cNvSpPr>
          <p:nvPr>
            <p:ph type="body" sz="quarter" idx="12"/>
          </p:nvPr>
        </p:nvSpPr>
        <p:spPr>
          <a:xfrm>
            <a:off x="302684" y="1400134"/>
            <a:ext cx="5656019" cy="4384542"/>
          </a:xfrm>
        </p:spPr>
        <p:txBody>
          <a:bodyPr vert="horz" lIns="91440" tIns="45720" rIns="91440" bIns="45720" anchor="t"/>
          <a:lstStyle/>
          <a:p>
            <a:r>
              <a:rPr lang="en-GB"/>
              <a:t>Customer</a:t>
            </a:r>
          </a:p>
          <a:p>
            <a:r>
              <a:rPr lang="en-GB"/>
              <a:t>Address</a:t>
            </a:r>
          </a:p>
          <a:p>
            <a:r>
              <a:rPr lang="en-GB"/>
              <a:t>Product</a:t>
            </a:r>
          </a:p>
          <a:p>
            <a:r>
              <a:rPr lang="en-GB"/>
              <a:t>Orders</a:t>
            </a:r>
          </a:p>
          <a:p>
            <a:r>
              <a:rPr lang="en-GB"/>
              <a:t>Seller</a:t>
            </a:r>
          </a:p>
          <a:p>
            <a:r>
              <a:rPr lang="en-GB" err="1"/>
              <a:t>OrderItem</a:t>
            </a:r>
            <a:endParaRPr lang="en-GB"/>
          </a:p>
          <a:p>
            <a:r>
              <a:rPr lang="en-GB"/>
              <a:t>Transaction</a:t>
            </a:r>
          </a:p>
          <a:p>
            <a:r>
              <a:rPr lang="en-GB" err="1"/>
              <a:t>ProductListing</a:t>
            </a:r>
            <a:endParaRPr lang="en-GB"/>
          </a:p>
          <a:p>
            <a:r>
              <a:rPr lang="en-GB" err="1"/>
              <a:t>RecommendationLog</a:t>
            </a:r>
            <a:endParaRPr lang="en-GB"/>
          </a:p>
          <a:p>
            <a:r>
              <a:rPr lang="en-GB" err="1"/>
              <a:t>SearchHistory</a:t>
            </a:r>
            <a:endParaRPr lang="en-GB"/>
          </a:p>
          <a:p>
            <a:endParaRPr lang="en-GB"/>
          </a:p>
        </p:txBody>
      </p:sp>
      <p:sp>
        <p:nvSpPr>
          <p:cNvPr id="4" name="Title 3">
            <a:extLst>
              <a:ext uri="{FF2B5EF4-FFF2-40B4-BE49-F238E27FC236}">
                <a16:creationId xmlns:a16="http://schemas.microsoft.com/office/drawing/2014/main" id="{13E7B9E5-4CAC-7E6D-4DFB-BC8ECD689B84}"/>
              </a:ext>
            </a:extLst>
          </p:cNvPr>
          <p:cNvSpPr>
            <a:spLocks noGrp="1"/>
          </p:cNvSpPr>
          <p:nvPr>
            <p:ph type="title"/>
          </p:nvPr>
        </p:nvSpPr>
        <p:spPr/>
        <p:txBody>
          <a:bodyPr lIns="91440" tIns="45720" rIns="91440" bIns="45720" anchor="t"/>
          <a:lstStyle/>
          <a:p>
            <a:r>
              <a:rPr lang="en-GB"/>
              <a:t>Entities involved:</a:t>
            </a:r>
          </a:p>
        </p:txBody>
      </p:sp>
      <p:sp>
        <p:nvSpPr>
          <p:cNvPr id="6" name="Text Placeholder 5">
            <a:extLst>
              <a:ext uri="{FF2B5EF4-FFF2-40B4-BE49-F238E27FC236}">
                <a16:creationId xmlns:a16="http://schemas.microsoft.com/office/drawing/2014/main" id="{D343A556-02DA-2D75-9184-4BA108D8D6CC}"/>
              </a:ext>
            </a:extLst>
          </p:cNvPr>
          <p:cNvSpPr>
            <a:spLocks noGrp="1"/>
          </p:cNvSpPr>
          <p:nvPr>
            <p:ph type="body" sz="quarter" idx="16"/>
          </p:nvPr>
        </p:nvSpPr>
        <p:spPr>
          <a:xfrm>
            <a:off x="6092551" y="1400134"/>
            <a:ext cx="5656019" cy="4384542"/>
          </a:xfrm>
        </p:spPr>
        <p:txBody>
          <a:bodyPr vert="horz" lIns="91440" tIns="45720" rIns="91440" bIns="45720" anchor="t"/>
          <a:lstStyle/>
          <a:p>
            <a:r>
              <a:rPr lang="en-GB"/>
              <a:t>Shipment</a:t>
            </a:r>
          </a:p>
          <a:p>
            <a:r>
              <a:rPr lang="en-GB" err="1"/>
              <a:t>PaymentMethod</a:t>
            </a:r>
            <a:endParaRPr lang="en-GB"/>
          </a:p>
          <a:p>
            <a:r>
              <a:rPr lang="en-GB"/>
              <a:t>Review</a:t>
            </a:r>
          </a:p>
          <a:p>
            <a:r>
              <a:rPr lang="en-GB"/>
              <a:t>Clickstream</a:t>
            </a:r>
          </a:p>
          <a:p>
            <a:r>
              <a:rPr lang="en-GB"/>
              <a:t>Category</a:t>
            </a:r>
          </a:p>
          <a:p>
            <a:r>
              <a:rPr lang="en-GB"/>
              <a:t>Inventory</a:t>
            </a:r>
          </a:p>
          <a:p>
            <a:r>
              <a:rPr lang="en-GB"/>
              <a:t>Warehouse</a:t>
            </a:r>
          </a:p>
          <a:p>
            <a:r>
              <a:rPr lang="en-GB"/>
              <a:t>Refund</a:t>
            </a:r>
          </a:p>
          <a:p>
            <a:r>
              <a:rPr lang="en-GB" err="1"/>
              <a:t>SellerFeedback</a:t>
            </a:r>
          </a:p>
        </p:txBody>
      </p:sp>
    </p:spTree>
    <p:extLst>
      <p:ext uri="{BB962C8B-B14F-4D97-AF65-F5344CB8AC3E}">
        <p14:creationId xmlns:p14="http://schemas.microsoft.com/office/powerpoint/2010/main" val="62775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485EA-B3BC-3638-BF20-B2EF3D67C8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BADCDD-9DDB-F183-B8D6-8419A0CDD00E}"/>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57F88759-0223-03B0-CA7D-DAEA22645CC7}"/>
              </a:ext>
            </a:extLst>
          </p:cNvPr>
          <p:cNvSpPr>
            <a:spLocks noGrp="1"/>
          </p:cNvSpPr>
          <p:nvPr>
            <p:ph type="title"/>
          </p:nvPr>
        </p:nvSpPr>
        <p:spPr>
          <a:xfrm>
            <a:off x="302684" y="-8827"/>
            <a:ext cx="9737787" cy="489681"/>
          </a:xfrm>
        </p:spPr>
        <p:txBody>
          <a:bodyPr lIns="91440" tIns="45720" rIns="91440" bIns="45720" anchor="t"/>
          <a:lstStyle/>
          <a:p>
            <a:r>
              <a:rPr lang="en-US"/>
              <a:t>Detailed ER Diagram</a:t>
            </a:r>
          </a:p>
        </p:txBody>
      </p:sp>
      <p:pic>
        <p:nvPicPr>
          <p:cNvPr id="2" name="Picture 1" descr="A computer screen shot of a diagram&#10;&#10;AI-generated content may be incorrect.">
            <a:extLst>
              <a:ext uri="{FF2B5EF4-FFF2-40B4-BE49-F238E27FC236}">
                <a16:creationId xmlns:a16="http://schemas.microsoft.com/office/drawing/2014/main" id="{9F9586CC-E3FC-E348-E066-1C7B251713E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6000"/>
                    </a14:imgEffect>
                  </a14:imgLayer>
                </a14:imgProps>
              </a:ext>
            </a:extLst>
          </a:blip>
          <a:stretch>
            <a:fillRect/>
          </a:stretch>
        </p:blipFill>
        <p:spPr>
          <a:xfrm>
            <a:off x="-3265" y="793712"/>
            <a:ext cx="11728622" cy="5434327"/>
          </a:xfrm>
          <a:prstGeom prst="rect">
            <a:avLst/>
          </a:prstGeom>
        </p:spPr>
      </p:pic>
    </p:spTree>
    <p:extLst>
      <p:ext uri="{BB962C8B-B14F-4D97-AF65-F5344CB8AC3E}">
        <p14:creationId xmlns:p14="http://schemas.microsoft.com/office/powerpoint/2010/main" val="3674914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3F863-A3D9-2EFE-80E6-790584081555}"/>
              </a:ext>
            </a:extLst>
          </p:cNvPr>
          <p:cNvSpPr>
            <a:spLocks noGrp="1"/>
          </p:cNvSpPr>
          <p:nvPr>
            <p:ph type="sldNum" sz="quarter" idx="15"/>
          </p:nvPr>
        </p:nvSpPr>
        <p:spPr/>
        <p:txBody>
          <a:bodyPr/>
          <a:lstStyle/>
          <a:p>
            <a:fld id="{12342C3A-DD85-7843-B416-BD52AB030D59}" type="slidenum">
              <a:rPr lang="en-US" smtClean="0"/>
              <a:pPr/>
              <a:t>8</a:t>
            </a:fld>
            <a:endParaRPr lang="en-US"/>
          </a:p>
        </p:txBody>
      </p:sp>
      <p:sp>
        <p:nvSpPr>
          <p:cNvPr id="4" name="Title 3">
            <a:extLst>
              <a:ext uri="{FF2B5EF4-FFF2-40B4-BE49-F238E27FC236}">
                <a16:creationId xmlns:a16="http://schemas.microsoft.com/office/drawing/2014/main" id="{98786825-9CBC-FAB9-66FC-7F385C1E4EF2}"/>
              </a:ext>
            </a:extLst>
          </p:cNvPr>
          <p:cNvSpPr>
            <a:spLocks noGrp="1"/>
          </p:cNvSpPr>
          <p:nvPr>
            <p:ph type="title"/>
          </p:nvPr>
        </p:nvSpPr>
        <p:spPr/>
        <p:txBody>
          <a:bodyPr lIns="91440" tIns="45720" rIns="91440" bIns="45720" anchor="t"/>
          <a:lstStyle/>
          <a:p>
            <a:r>
              <a:rPr lang="en-GB"/>
              <a:t>Information Modelling Diagram</a:t>
            </a:r>
          </a:p>
        </p:txBody>
      </p:sp>
      <p:pic>
        <p:nvPicPr>
          <p:cNvPr id="5" name="Picture 4" descr="A diagram of a flowchart&#10;&#10;AI-generated content may be incorrect.">
            <a:extLst>
              <a:ext uri="{FF2B5EF4-FFF2-40B4-BE49-F238E27FC236}">
                <a16:creationId xmlns:a16="http://schemas.microsoft.com/office/drawing/2014/main" id="{A1B15B2A-1439-6F4E-B22C-3A8985493BB9}"/>
              </a:ext>
            </a:extLst>
          </p:cNvPr>
          <p:cNvPicPr>
            <a:picLocks noChangeAspect="1"/>
          </p:cNvPicPr>
          <p:nvPr/>
        </p:nvPicPr>
        <p:blipFill>
          <a:blip r:embed="rId2"/>
          <a:stretch>
            <a:fillRect/>
          </a:stretch>
        </p:blipFill>
        <p:spPr>
          <a:xfrm>
            <a:off x="206706" y="948813"/>
            <a:ext cx="11778588" cy="5383149"/>
          </a:xfrm>
          <a:prstGeom prst="rect">
            <a:avLst/>
          </a:prstGeom>
          <a:ln>
            <a:solidFill>
              <a:schemeClr val="bg1"/>
            </a:solidFill>
          </a:ln>
        </p:spPr>
      </p:pic>
    </p:spTree>
    <p:extLst>
      <p:ext uri="{BB962C8B-B14F-4D97-AF65-F5344CB8AC3E}">
        <p14:creationId xmlns:p14="http://schemas.microsoft.com/office/powerpoint/2010/main" val="45204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03BAD-7B40-DA87-2D97-C87369FB02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C54E39-2C3E-679D-8850-BD5B316DD10B}"/>
              </a:ext>
            </a:extLst>
          </p:cNvPr>
          <p:cNvSpPr>
            <a:spLocks noGrp="1"/>
          </p:cNvSpPr>
          <p:nvPr>
            <p:ph type="body" sz="quarter" idx="12"/>
          </p:nvPr>
        </p:nvSpPr>
        <p:spPr>
          <a:xfrm>
            <a:off x="302684" y="1433410"/>
            <a:ext cx="10887740" cy="4930935"/>
          </a:xfrm>
        </p:spPr>
        <p:txBody>
          <a:bodyPr/>
          <a:lstStyle/>
          <a:p>
            <a:pPr marL="0" indent="0">
              <a:buNone/>
            </a:pPr>
            <a:endParaRPr lang="en-US" sz="1800"/>
          </a:p>
        </p:txBody>
      </p:sp>
      <p:sp>
        <p:nvSpPr>
          <p:cNvPr id="3" name="Slide Number Placeholder 2">
            <a:extLst>
              <a:ext uri="{FF2B5EF4-FFF2-40B4-BE49-F238E27FC236}">
                <a16:creationId xmlns:a16="http://schemas.microsoft.com/office/drawing/2014/main" id="{9F4AB7D1-793F-8A35-22E8-39B7C76D4E9E}"/>
              </a:ext>
            </a:extLst>
          </p:cNvPr>
          <p:cNvSpPr>
            <a:spLocks noGrp="1"/>
          </p:cNvSpPr>
          <p:nvPr>
            <p:ph type="sldNum"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2342C3A-DD85-7843-B416-BD52AB030D59}" type="slidenum">
              <a:rPr kumimoji="0" lang="en-US" sz="1100" b="0" i="0" u="none" strike="noStrike" kern="1200" cap="none" spc="0" normalizeH="0" baseline="0" noProof="0">
                <a:ln>
                  <a:noFill/>
                </a:ln>
                <a:solidFill>
                  <a:prstClr val="black">
                    <a:tint val="75000"/>
                  </a:prstClr>
                </a:solidFill>
                <a:effectLst/>
                <a:uLnTx/>
                <a:uFillTx/>
                <a:latin typeface="Arial"/>
                <a:ea typeface="+mn-ea"/>
                <a:cs typeface="Arial"/>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prstClr val="black">
                  <a:tint val="75000"/>
                </a:prstClr>
              </a:solidFill>
              <a:effectLst/>
              <a:uLnTx/>
              <a:uFillTx/>
              <a:latin typeface="Arial"/>
              <a:ea typeface="+mn-ea"/>
              <a:cs typeface="Arial"/>
            </a:endParaRPr>
          </a:p>
        </p:txBody>
      </p:sp>
      <p:sp>
        <p:nvSpPr>
          <p:cNvPr id="4" name="Title 3">
            <a:extLst>
              <a:ext uri="{FF2B5EF4-FFF2-40B4-BE49-F238E27FC236}">
                <a16:creationId xmlns:a16="http://schemas.microsoft.com/office/drawing/2014/main" id="{1D8E2F5A-4C76-BA28-68E7-264BFF64A806}"/>
              </a:ext>
            </a:extLst>
          </p:cNvPr>
          <p:cNvSpPr>
            <a:spLocks noGrp="1"/>
          </p:cNvSpPr>
          <p:nvPr>
            <p:ph type="title"/>
          </p:nvPr>
        </p:nvSpPr>
        <p:spPr/>
        <p:txBody>
          <a:bodyPr lIns="91440" tIns="45720" rIns="91440" bIns="45720" anchor="t"/>
          <a:lstStyle/>
          <a:p>
            <a:r>
              <a:rPr lang="en-US"/>
              <a:t>Amazon E- Commerce can be divided into three functional units:</a:t>
            </a:r>
          </a:p>
        </p:txBody>
      </p:sp>
      <p:pic>
        <p:nvPicPr>
          <p:cNvPr id="5" name="Picture 4">
            <a:extLst>
              <a:ext uri="{FF2B5EF4-FFF2-40B4-BE49-F238E27FC236}">
                <a16:creationId xmlns:a16="http://schemas.microsoft.com/office/drawing/2014/main" id="{BE1EE0F5-52D5-AAFD-8E49-9CED13BE7A9B}"/>
              </a:ext>
            </a:extLst>
          </p:cNvPr>
          <p:cNvPicPr>
            <a:picLocks noChangeAspect="1"/>
          </p:cNvPicPr>
          <p:nvPr/>
        </p:nvPicPr>
        <p:blipFill>
          <a:blip r:embed="rId3"/>
          <a:stretch>
            <a:fillRect/>
          </a:stretch>
        </p:blipFill>
        <p:spPr>
          <a:xfrm>
            <a:off x="29816" y="119269"/>
            <a:ext cx="12158870" cy="6241775"/>
          </a:xfrm>
          <a:prstGeom prst="rect">
            <a:avLst/>
          </a:prstGeom>
          <a:ln>
            <a:solidFill>
              <a:schemeClr val="tx1"/>
            </a:solidFill>
          </a:ln>
        </p:spPr>
      </p:pic>
    </p:spTree>
    <p:extLst>
      <p:ext uri="{BB962C8B-B14F-4D97-AF65-F5344CB8AC3E}">
        <p14:creationId xmlns:p14="http://schemas.microsoft.com/office/powerpoint/2010/main" val="3317015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21</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Content - No Photos</vt:lpstr>
      <vt:lpstr>PowerPoint Presentation</vt:lpstr>
      <vt:lpstr>Table of Contents</vt:lpstr>
      <vt:lpstr>Context and Project Goal</vt:lpstr>
      <vt:lpstr>Business Rules</vt:lpstr>
      <vt:lpstr>High Level Data Model</vt:lpstr>
      <vt:lpstr>Entities involved:</vt:lpstr>
      <vt:lpstr>Detailed ER Diagram</vt:lpstr>
      <vt:lpstr>Information Modelling Diagram</vt:lpstr>
      <vt:lpstr>Amazon E- Commerce can be divided into three functional units:</vt:lpstr>
      <vt:lpstr>Marketplace and Merchandising High-Level Data Model</vt:lpstr>
      <vt:lpstr>Marketplace and Merchandising ER Diagram</vt:lpstr>
      <vt:lpstr>Marketplace and Merchandising Information Modelling Diagram</vt:lpstr>
      <vt:lpstr>Platform and Technology High Level Data Model</vt:lpstr>
      <vt:lpstr>Platform and Technology ER Diagram</vt:lpstr>
      <vt:lpstr>Platform and Technology Information Modelling Diagram</vt:lpstr>
      <vt:lpstr>Fulfillment and Operations High Data Model</vt:lpstr>
      <vt:lpstr>Fulfillment and Operations ER Diagram</vt:lpstr>
      <vt:lpstr>Fulfillment and Operations Information Modelling Diagram</vt:lpstr>
      <vt:lpstr>Contracts: Placing a Purchase Order </vt:lpstr>
      <vt:lpstr>PowerPoint Presentation</vt:lpstr>
      <vt:lpstr>Contract: Payment of an Invoice  </vt:lpstr>
      <vt:lpstr>PowerPoint Presentation</vt:lpstr>
      <vt:lpstr>Contract: Return Policy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2025-04-21T15:46:42Z</dcterms:created>
  <dcterms:modified xsi:type="dcterms:W3CDTF">2025-04-28T01:31:00Z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2025-04-22T23:10:08Z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0e3780fb-173c-488d-9378-bd8ebb4b2137</vt:lpwstr>
  </property>
  <property fmtid="{D5CDD505-2E9C-101B-9397-08002B2CF9AE}" pid="8" name="MSIP_Label_a73fd474-4f3c-44ed-88fb-5cc4bd2471bf_ContentBits">
    <vt:lpwstr>0</vt:lpwstr>
  </property>
  <property fmtid="{D5CDD505-2E9C-101B-9397-08002B2CF9AE}" pid="9" name="MSIP_Label_a73fd474-4f3c-44ed-88fb-5cc4bd2471bf_Tag">
    <vt:lpwstr>50, 3, 0, 1</vt:lpwstr>
  </property>
</Properties>
</file>